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28349575" cy="50399950"/>
  <p:notesSz cx="6886575" cy="100171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84718" autoAdjust="0"/>
  </p:normalViewPr>
  <p:slideViewPr>
    <p:cSldViewPr snapToGrid="0">
      <p:cViewPr>
        <p:scale>
          <a:sx n="25" d="100"/>
          <a:sy n="25" d="100"/>
        </p:scale>
        <p:origin x="972" y="-2724"/>
      </p:cViewPr>
      <p:guideLst/>
    </p:cSldViewPr>
  </p:slideViewPr>
  <p:notesTextViewPr>
    <p:cViewPr>
      <p:scale>
        <a:sx n="1" d="1"/>
        <a:sy n="1" d="1"/>
      </p:scale>
      <p:origin x="0" y="-268"/>
    </p:cViewPr>
  </p:notesTextViewPr>
  <p:gridSpacing cx="72008" cy="72008"/>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か た" userId="7f14fe34dae4493a" providerId="LiveId" clId="{EB91BD7E-A8D3-4700-944A-8A523623B5B3}"/>
    <pc:docChg chg="undo custSel modSld modNotesMaster">
      <pc:chgData name="か た" userId="7f14fe34dae4493a" providerId="LiveId" clId="{EB91BD7E-A8D3-4700-944A-8A523623B5B3}" dt="2025-08-20T07:31:53.342" v="6736" actId="20577"/>
      <pc:docMkLst>
        <pc:docMk/>
      </pc:docMkLst>
      <pc:sldChg chg="addSp delSp modSp mod modNotesTx">
        <pc:chgData name="か た" userId="7f14fe34dae4493a" providerId="LiveId" clId="{EB91BD7E-A8D3-4700-944A-8A523623B5B3}" dt="2025-08-20T07:31:53.342" v="6736" actId="20577"/>
        <pc:sldMkLst>
          <pc:docMk/>
          <pc:sldMk cId="2230712240" sldId="256"/>
        </pc:sldMkLst>
        <pc:spChg chg="mod">
          <ac:chgData name="か た" userId="7f14fe34dae4493a" providerId="LiveId" clId="{EB91BD7E-A8D3-4700-944A-8A523623B5B3}" dt="2025-08-20T06:48:09.722" v="3891" actId="14100"/>
          <ac:spMkLst>
            <pc:docMk/>
            <pc:sldMk cId="2230712240" sldId="256"/>
            <ac:spMk id="3" creationId="{0E64D3D4-2FCE-34DA-32C8-061D598F3CF6}"/>
          </ac:spMkLst>
        </pc:spChg>
        <pc:spChg chg="mod">
          <ac:chgData name="か た" userId="7f14fe34dae4493a" providerId="LiveId" clId="{EB91BD7E-A8D3-4700-944A-8A523623B5B3}" dt="2025-08-20T06:58:47.194" v="4062" actId="20577"/>
          <ac:spMkLst>
            <pc:docMk/>
            <pc:sldMk cId="2230712240" sldId="256"/>
            <ac:spMk id="5" creationId="{F1C44F54-7DCD-44EF-B6FA-DFAF03957661}"/>
          </ac:spMkLst>
        </pc:spChg>
        <pc:spChg chg="mod">
          <ac:chgData name="か た" userId="7f14fe34dae4493a" providerId="LiveId" clId="{EB91BD7E-A8D3-4700-944A-8A523623B5B3}" dt="2025-08-13T05:27:30.146" v="70" actId="1076"/>
          <ac:spMkLst>
            <pc:docMk/>
            <pc:sldMk cId="2230712240" sldId="256"/>
            <ac:spMk id="7" creationId="{2BDD215A-CD05-AEDF-CC03-FFA652346201}"/>
          </ac:spMkLst>
        </pc:spChg>
        <pc:spChg chg="add mod">
          <ac:chgData name="か た" userId="7f14fe34dae4493a" providerId="LiveId" clId="{EB91BD7E-A8D3-4700-944A-8A523623B5B3}" dt="2025-08-20T07:02:56.774" v="4519" actId="20577"/>
          <ac:spMkLst>
            <pc:docMk/>
            <pc:sldMk cId="2230712240" sldId="256"/>
            <ac:spMk id="8" creationId="{9F9FE807-85D0-F582-3CE8-57D44FA00D65}"/>
          </ac:spMkLst>
        </pc:spChg>
        <pc:spChg chg="add mod ord">
          <ac:chgData name="か た" userId="7f14fe34dae4493a" providerId="LiveId" clId="{EB91BD7E-A8D3-4700-944A-8A523623B5B3}" dt="2025-08-20T06:27:59.409" v="3189" actId="14100"/>
          <ac:spMkLst>
            <pc:docMk/>
            <pc:sldMk cId="2230712240" sldId="256"/>
            <ac:spMk id="13" creationId="{1B8D6070-5285-EB4B-6D43-30319AF01DCA}"/>
          </ac:spMkLst>
        </pc:spChg>
        <pc:spChg chg="mod">
          <ac:chgData name="か た" userId="7f14fe34dae4493a" providerId="LiveId" clId="{EB91BD7E-A8D3-4700-944A-8A523623B5B3}" dt="2025-08-19T03:30:31.605" v="3165" actId="164"/>
          <ac:spMkLst>
            <pc:docMk/>
            <pc:sldMk cId="2230712240" sldId="256"/>
            <ac:spMk id="14" creationId="{AC511B1B-1EBA-6CB3-03A8-A328A8D9C3BF}"/>
          </ac:spMkLst>
        </pc:spChg>
        <pc:spChg chg="add mod topLvl">
          <ac:chgData name="か た" userId="7f14fe34dae4493a" providerId="LiveId" clId="{EB91BD7E-A8D3-4700-944A-8A523623B5B3}" dt="2025-08-20T07:17:11.675" v="5856" actId="207"/>
          <ac:spMkLst>
            <pc:docMk/>
            <pc:sldMk cId="2230712240" sldId="256"/>
            <ac:spMk id="18" creationId="{A8782EE4-FB3D-0E5C-BAA4-B7749ABC1773}"/>
          </ac:spMkLst>
        </pc:spChg>
        <pc:spChg chg="mod">
          <ac:chgData name="か た" userId="7f14fe34dae4493a" providerId="LiveId" clId="{EB91BD7E-A8D3-4700-944A-8A523623B5B3}" dt="2025-08-19T03:30:31.605" v="3165" actId="164"/>
          <ac:spMkLst>
            <pc:docMk/>
            <pc:sldMk cId="2230712240" sldId="256"/>
            <ac:spMk id="19" creationId="{0A0A95AC-1E3E-0529-9890-27EC49FD0241}"/>
          </ac:spMkLst>
        </pc:spChg>
        <pc:spChg chg="mod">
          <ac:chgData name="か た" userId="7f14fe34dae4493a" providerId="LiveId" clId="{EB91BD7E-A8D3-4700-944A-8A523623B5B3}" dt="2025-08-20T06:38:20.033" v="3688" actId="1076"/>
          <ac:spMkLst>
            <pc:docMk/>
            <pc:sldMk cId="2230712240" sldId="256"/>
            <ac:spMk id="21" creationId="{E5452117-5FD0-D5D3-A571-8AAA1FA95BED}"/>
          </ac:spMkLst>
        </pc:spChg>
        <pc:spChg chg="add mod">
          <ac:chgData name="か た" userId="7f14fe34dae4493a" providerId="LiveId" clId="{EB91BD7E-A8D3-4700-944A-8A523623B5B3}" dt="2025-08-20T07:30:32.864" v="6724" actId="20577"/>
          <ac:spMkLst>
            <pc:docMk/>
            <pc:sldMk cId="2230712240" sldId="256"/>
            <ac:spMk id="22" creationId="{030260C0-EFFF-FDF5-B348-C726E34A3C92}"/>
          </ac:spMkLst>
        </pc:spChg>
        <pc:spChg chg="add mod">
          <ac:chgData name="か た" userId="7f14fe34dae4493a" providerId="LiveId" clId="{EB91BD7E-A8D3-4700-944A-8A523623B5B3}" dt="2025-08-20T06:43:43.518" v="3755" actId="164"/>
          <ac:spMkLst>
            <pc:docMk/>
            <pc:sldMk cId="2230712240" sldId="256"/>
            <ac:spMk id="26" creationId="{91D2A50A-3E67-70E4-6112-8EE6A2469AEE}"/>
          </ac:spMkLst>
        </pc:spChg>
        <pc:spChg chg="mod">
          <ac:chgData name="か た" userId="7f14fe34dae4493a" providerId="LiveId" clId="{EB91BD7E-A8D3-4700-944A-8A523623B5B3}" dt="2025-08-13T06:00:05.915" v="1333" actId="20577"/>
          <ac:spMkLst>
            <pc:docMk/>
            <pc:sldMk cId="2230712240" sldId="256"/>
            <ac:spMk id="27" creationId="{6A1E6DFA-A6C5-A4DD-F794-9B0CDE4F4FF0}"/>
          </ac:spMkLst>
        </pc:spChg>
        <pc:spChg chg="add mod">
          <ac:chgData name="か た" userId="7f14fe34dae4493a" providerId="LiveId" clId="{EB91BD7E-A8D3-4700-944A-8A523623B5B3}" dt="2025-08-20T06:43:43.518" v="3755" actId="164"/>
          <ac:spMkLst>
            <pc:docMk/>
            <pc:sldMk cId="2230712240" sldId="256"/>
            <ac:spMk id="29" creationId="{2C3334D1-0AA7-F574-E5CB-0EFBF40C63B4}"/>
          </ac:spMkLst>
        </pc:spChg>
        <pc:spChg chg="add mod">
          <ac:chgData name="か た" userId="7f14fe34dae4493a" providerId="LiveId" clId="{EB91BD7E-A8D3-4700-944A-8A523623B5B3}" dt="2025-08-20T07:27:45.861" v="6669" actId="14100"/>
          <ac:spMkLst>
            <pc:docMk/>
            <pc:sldMk cId="2230712240" sldId="256"/>
            <ac:spMk id="31" creationId="{6BAEB661-AC0B-CC59-3FF5-341F2FCB3781}"/>
          </ac:spMkLst>
        </pc:spChg>
        <pc:spChg chg="add mod">
          <ac:chgData name="か た" userId="7f14fe34dae4493a" providerId="LiveId" clId="{EB91BD7E-A8D3-4700-944A-8A523623B5B3}" dt="2025-08-20T06:28:03.669" v="3190" actId="1076"/>
          <ac:spMkLst>
            <pc:docMk/>
            <pc:sldMk cId="2230712240" sldId="256"/>
            <ac:spMk id="34" creationId="{E4F6B67E-4A03-2F93-E8CE-72CE659F12EC}"/>
          </ac:spMkLst>
        </pc:spChg>
        <pc:spChg chg="add mod">
          <ac:chgData name="か た" userId="7f14fe34dae4493a" providerId="LiveId" clId="{EB91BD7E-A8D3-4700-944A-8A523623B5B3}" dt="2025-08-20T06:30:23.456" v="3223" actId="1037"/>
          <ac:spMkLst>
            <pc:docMk/>
            <pc:sldMk cId="2230712240" sldId="256"/>
            <ac:spMk id="36" creationId="{09591A62-38BE-7A11-C6F2-2E950E4C6AFC}"/>
          </ac:spMkLst>
        </pc:spChg>
        <pc:spChg chg="add mod">
          <ac:chgData name="か た" userId="7f14fe34dae4493a" providerId="LiveId" clId="{EB91BD7E-A8D3-4700-944A-8A523623B5B3}" dt="2025-08-20T07:27:50.245" v="6670" actId="20577"/>
          <ac:spMkLst>
            <pc:docMk/>
            <pc:sldMk cId="2230712240" sldId="256"/>
            <ac:spMk id="37" creationId="{C06F0AC2-A2B0-3904-B82F-60F42D7F1437}"/>
          </ac:spMkLst>
        </pc:spChg>
        <pc:spChg chg="add mod">
          <ac:chgData name="か た" userId="7f14fe34dae4493a" providerId="LiveId" clId="{EB91BD7E-A8D3-4700-944A-8A523623B5B3}" dt="2025-08-20T07:31:53.342" v="6736" actId="20577"/>
          <ac:spMkLst>
            <pc:docMk/>
            <pc:sldMk cId="2230712240" sldId="256"/>
            <ac:spMk id="52" creationId="{7838DB06-7F83-D5F0-E31F-15C825976411}"/>
          </ac:spMkLst>
        </pc:spChg>
        <pc:spChg chg="mod">
          <ac:chgData name="か た" userId="7f14fe34dae4493a" providerId="LiveId" clId="{EB91BD7E-A8D3-4700-944A-8A523623B5B3}" dt="2025-08-20T06:45:33.792" v="3766" actId="14100"/>
          <ac:spMkLst>
            <pc:docMk/>
            <pc:sldMk cId="2230712240" sldId="256"/>
            <ac:spMk id="65" creationId="{ABCA502B-CAF2-43DA-812F-CB7AB55ABDB9}"/>
          </ac:spMkLst>
        </pc:spChg>
        <pc:spChg chg="mod">
          <ac:chgData name="か た" userId="7f14fe34dae4493a" providerId="LiveId" clId="{EB91BD7E-A8D3-4700-944A-8A523623B5B3}" dt="2025-08-20T06:59:42.108" v="4064" actId="14100"/>
          <ac:spMkLst>
            <pc:docMk/>
            <pc:sldMk cId="2230712240" sldId="256"/>
            <ac:spMk id="67" creationId="{F5821335-ECC9-4B8A-8879-FBFDD610CA31}"/>
          </ac:spMkLst>
        </pc:spChg>
        <pc:spChg chg="mod">
          <ac:chgData name="か た" userId="7f14fe34dae4493a" providerId="LiveId" clId="{EB91BD7E-A8D3-4700-944A-8A523623B5B3}" dt="2025-08-20T07:02:26.377" v="4514" actId="14100"/>
          <ac:spMkLst>
            <pc:docMk/>
            <pc:sldMk cId="2230712240" sldId="256"/>
            <ac:spMk id="69" creationId="{4B2F5580-4FE0-40C7-BB72-F7C33C746466}"/>
          </ac:spMkLst>
        </pc:spChg>
        <pc:spChg chg="mod">
          <ac:chgData name="か た" userId="7f14fe34dae4493a" providerId="LiveId" clId="{EB91BD7E-A8D3-4700-944A-8A523623B5B3}" dt="2025-08-20T07:28:11.141" v="6675" actId="14100"/>
          <ac:spMkLst>
            <pc:docMk/>
            <pc:sldMk cId="2230712240" sldId="256"/>
            <ac:spMk id="84" creationId="{893D8E8D-EFBA-4F9E-92B9-41BE4413F3DB}"/>
          </ac:spMkLst>
        </pc:spChg>
        <pc:grpChg chg="mod ord">
          <ac:chgData name="か た" userId="7f14fe34dae4493a" providerId="LiveId" clId="{EB91BD7E-A8D3-4700-944A-8A523623B5B3}" dt="2025-08-20T07:29:20.121" v="6677" actId="1076"/>
          <ac:grpSpMkLst>
            <pc:docMk/>
            <pc:sldMk cId="2230712240" sldId="256"/>
            <ac:grpSpMk id="6" creationId="{BAF7472A-53F1-B2BC-027C-734AFBB6A9D4}"/>
          </ac:grpSpMkLst>
        </pc:grpChg>
        <pc:grpChg chg="add mod">
          <ac:chgData name="か た" userId="7f14fe34dae4493a" providerId="LiveId" clId="{EB91BD7E-A8D3-4700-944A-8A523623B5B3}" dt="2025-08-20T06:27:52.200" v="3188" actId="14100"/>
          <ac:grpSpMkLst>
            <pc:docMk/>
            <pc:sldMk cId="2230712240" sldId="256"/>
            <ac:grpSpMk id="17" creationId="{4FA29C4A-17D5-E6E6-4D4B-1368B5DE3E38}"/>
          </ac:grpSpMkLst>
        </pc:grpChg>
        <pc:grpChg chg="add mod">
          <ac:chgData name="か た" userId="7f14fe34dae4493a" providerId="LiveId" clId="{EB91BD7E-A8D3-4700-944A-8A523623B5B3}" dt="2025-08-20T06:29:34.594" v="3216" actId="1076"/>
          <ac:grpSpMkLst>
            <pc:docMk/>
            <pc:sldMk cId="2230712240" sldId="256"/>
            <ac:grpSpMk id="23" creationId="{DD81672C-4F2A-F3F0-FEF7-DF3CA7D645F7}"/>
          </ac:grpSpMkLst>
        </pc:grpChg>
        <pc:grpChg chg="add mod">
          <ac:chgData name="か た" userId="7f14fe34dae4493a" providerId="LiveId" clId="{EB91BD7E-A8D3-4700-944A-8A523623B5B3}" dt="2025-08-20T06:43:50.520" v="3757" actId="1076"/>
          <ac:grpSpMkLst>
            <pc:docMk/>
            <pc:sldMk cId="2230712240" sldId="256"/>
            <ac:grpSpMk id="30" creationId="{87437BB7-C522-57A1-EFE1-FF9ECCC47FCB}"/>
          </ac:grpSpMkLst>
        </pc:grpChg>
        <pc:grpChg chg="add mod topLvl">
          <ac:chgData name="か た" userId="7f14fe34dae4493a" providerId="LiveId" clId="{EB91BD7E-A8D3-4700-944A-8A523623B5B3}" dt="2025-08-13T05:55:35.218" v="1228" actId="164"/>
          <ac:grpSpMkLst>
            <pc:docMk/>
            <pc:sldMk cId="2230712240" sldId="256"/>
            <ac:grpSpMk id="45" creationId="{83D7CCE4-C9D7-B8BF-1A33-1A350FBCBC5F}"/>
          </ac:grpSpMkLst>
        </pc:grpChg>
        <pc:grpChg chg="add mod">
          <ac:chgData name="か た" userId="7f14fe34dae4493a" providerId="LiveId" clId="{EB91BD7E-A8D3-4700-944A-8A523623B5B3}" dt="2025-08-20T06:28:19.084" v="3194" actId="14100"/>
          <ac:grpSpMkLst>
            <pc:docMk/>
            <pc:sldMk cId="2230712240" sldId="256"/>
            <ac:grpSpMk id="47" creationId="{0388CC8B-5EC8-0859-4F8F-C1B3A33424A2}"/>
          </ac:grpSpMkLst>
        </pc:grpChg>
        <pc:picChg chg="mod">
          <ac:chgData name="か た" userId="7f14fe34dae4493a" providerId="LiveId" clId="{EB91BD7E-A8D3-4700-944A-8A523623B5B3}" dt="2025-08-13T05:27:33.876" v="71" actId="1076"/>
          <ac:picMkLst>
            <pc:docMk/>
            <pc:sldMk cId="2230712240" sldId="256"/>
            <ac:picMk id="2" creationId="{6B1C0910-E333-EDF6-5BF5-E298E2930186}"/>
          </ac:picMkLst>
        </pc:picChg>
        <pc:picChg chg="add mod">
          <ac:chgData name="か た" userId="7f14fe34dae4493a" providerId="LiveId" clId="{EB91BD7E-A8D3-4700-944A-8A523623B5B3}" dt="2025-08-13T06:08:00.248" v="1459" actId="1076"/>
          <ac:picMkLst>
            <pc:docMk/>
            <pc:sldMk cId="2230712240" sldId="256"/>
            <ac:picMk id="15" creationId="{56F0F7F6-705E-C889-07E7-A358DB8C5FC9}"/>
          </ac:picMkLst>
        </pc:picChg>
        <pc:picChg chg="add del mod">
          <ac:chgData name="か た" userId="7f14fe34dae4493a" providerId="LiveId" clId="{EB91BD7E-A8D3-4700-944A-8A523623B5B3}" dt="2025-08-20T06:43:43.518" v="3755" actId="164"/>
          <ac:picMkLst>
            <pc:docMk/>
            <pc:sldMk cId="2230712240" sldId="256"/>
            <ac:picMk id="25" creationId="{E32CF9D3-FE1D-794C-AFDE-AC2A5D9095A7}"/>
          </ac:picMkLst>
        </pc:picChg>
        <pc:picChg chg="add mod">
          <ac:chgData name="か た" userId="7f14fe34dae4493a" providerId="LiveId" clId="{EB91BD7E-A8D3-4700-944A-8A523623B5B3}" dt="2025-08-20T06:30:28.659" v="3230" actId="1036"/>
          <ac:picMkLst>
            <pc:docMk/>
            <pc:sldMk cId="2230712240" sldId="256"/>
            <ac:picMk id="32" creationId="{70F41A9F-81B1-E8A5-0EDB-861BBF0DB1B4}"/>
          </ac:picMkLst>
        </pc:picChg>
        <pc:picChg chg="add mod">
          <ac:chgData name="か た" userId="7f14fe34dae4493a" providerId="LiveId" clId="{EB91BD7E-A8D3-4700-944A-8A523623B5B3}" dt="2025-08-19T03:30:31.605" v="3165" actId="164"/>
          <ac:picMkLst>
            <pc:docMk/>
            <pc:sldMk cId="2230712240" sldId="256"/>
            <ac:picMk id="50" creationId="{3E68FE21-984B-B6CD-B2FA-AD955CF4C412}"/>
          </ac:picMkLst>
        </pc:picChg>
      </pc:sldChg>
    </pc:docChg>
  </pc:docChgLst>
  <pc:docChgLst>
    <pc:chgData name="か た" userId="7f14fe34dae4493a" providerId="LiveId" clId="{2F5FF9DC-04FE-4B36-BE3C-F25B74FC7901}"/>
    <pc:docChg chg="undo custSel modSld">
      <pc:chgData name="か た" userId="7f14fe34dae4493a" providerId="LiveId" clId="{2F5FF9DC-04FE-4B36-BE3C-F25B74FC7901}" dt="2025-08-13T05:20:32.002" v="671" actId="6549"/>
      <pc:docMkLst>
        <pc:docMk/>
      </pc:docMkLst>
      <pc:sldChg chg="addSp delSp modSp mod modNotesTx">
        <pc:chgData name="か た" userId="7f14fe34dae4493a" providerId="LiveId" clId="{2F5FF9DC-04FE-4B36-BE3C-F25B74FC7901}" dt="2025-08-13T05:20:32.002" v="671" actId="6549"/>
        <pc:sldMkLst>
          <pc:docMk/>
          <pc:sldMk cId="2230712240" sldId="256"/>
        </pc:sldMkLst>
        <pc:spChg chg="mod">
          <ac:chgData name="か た" userId="7f14fe34dae4493a" providerId="LiveId" clId="{2F5FF9DC-04FE-4B36-BE3C-F25B74FC7901}" dt="2025-08-13T05:18:31.007" v="638" actId="1076"/>
          <ac:spMkLst>
            <pc:docMk/>
            <pc:sldMk cId="2230712240" sldId="256"/>
            <ac:spMk id="4" creationId="{2448D808-6DCB-4D5C-802B-8A31F38DA607}"/>
          </ac:spMkLst>
        </pc:spChg>
        <pc:spChg chg="mod">
          <ac:chgData name="か た" userId="7f14fe34dae4493a" providerId="LiveId" clId="{2F5FF9DC-04FE-4B36-BE3C-F25B74FC7901}" dt="2025-08-13T05:20:32.002" v="671" actId="6549"/>
          <ac:spMkLst>
            <pc:docMk/>
            <pc:sldMk cId="2230712240" sldId="256"/>
            <ac:spMk id="5" creationId="{F1C44F54-7DCD-44EF-B6FA-DFAF03957661}"/>
          </ac:spMkLst>
        </pc:spChg>
        <pc:spChg chg="add mod">
          <ac:chgData name="か た" userId="7f14fe34dae4493a" providerId="LiveId" clId="{2F5FF9DC-04FE-4B36-BE3C-F25B74FC7901}" dt="2025-08-13T05:19:16.222" v="642" actId="1076"/>
          <ac:spMkLst>
            <pc:docMk/>
            <pc:sldMk cId="2230712240" sldId="256"/>
            <ac:spMk id="7" creationId="{2BDD215A-CD05-AEDF-CC03-FFA652346201}"/>
          </ac:spMkLst>
        </pc:spChg>
        <pc:spChg chg="mod">
          <ac:chgData name="か た" userId="7f14fe34dae4493a" providerId="LiveId" clId="{2F5FF9DC-04FE-4B36-BE3C-F25B74FC7901}" dt="2025-08-12T07:59:40.561" v="392" actId="403"/>
          <ac:spMkLst>
            <pc:docMk/>
            <pc:sldMk cId="2230712240" sldId="256"/>
            <ac:spMk id="9" creationId="{228E1526-3592-3CC6-53F9-D720F40854F7}"/>
          </ac:spMkLst>
        </pc:spChg>
        <pc:spChg chg="mod">
          <ac:chgData name="か た" userId="7f14fe34dae4493a" providerId="LiveId" clId="{2F5FF9DC-04FE-4B36-BE3C-F25B74FC7901}" dt="2025-08-12T07:59:43.206" v="393" actId="403"/>
          <ac:spMkLst>
            <pc:docMk/>
            <pc:sldMk cId="2230712240" sldId="256"/>
            <ac:spMk id="10" creationId="{0346968B-7F29-7EFA-8653-95CF27D3D3FC}"/>
          </ac:spMkLst>
        </pc:spChg>
        <pc:spChg chg="mod">
          <ac:chgData name="か た" userId="7f14fe34dae4493a" providerId="LiveId" clId="{2F5FF9DC-04FE-4B36-BE3C-F25B74FC7901}" dt="2025-08-12T07:59:47.631" v="394" actId="403"/>
          <ac:spMkLst>
            <pc:docMk/>
            <pc:sldMk cId="2230712240" sldId="256"/>
            <ac:spMk id="11" creationId="{4CF701D4-696C-3D74-D9EB-2FECB8832E33}"/>
          </ac:spMkLst>
        </pc:spChg>
        <pc:spChg chg="mod">
          <ac:chgData name="か た" userId="7f14fe34dae4493a" providerId="LiveId" clId="{2F5FF9DC-04FE-4B36-BE3C-F25B74FC7901}" dt="2025-08-12T07:59:52.553" v="395" actId="403"/>
          <ac:spMkLst>
            <pc:docMk/>
            <pc:sldMk cId="2230712240" sldId="256"/>
            <ac:spMk id="12" creationId="{8476F501-D915-8FA4-DEEA-32D7BD95BA39}"/>
          </ac:spMkLst>
        </pc:spChg>
        <pc:spChg chg="mod">
          <ac:chgData name="か た" userId="7f14fe34dae4493a" providerId="LiveId" clId="{2F5FF9DC-04FE-4B36-BE3C-F25B74FC7901}" dt="2025-08-12T07:57:28.441" v="348" actId="403"/>
          <ac:spMkLst>
            <pc:docMk/>
            <pc:sldMk cId="2230712240" sldId="256"/>
            <ac:spMk id="16" creationId="{5D6B69C2-6DD0-CCBD-B234-F3F6BDE5FF17}"/>
          </ac:spMkLst>
        </pc:spChg>
        <pc:spChg chg="mod">
          <ac:chgData name="か た" userId="7f14fe34dae4493a" providerId="LiveId" clId="{2F5FF9DC-04FE-4B36-BE3C-F25B74FC7901}" dt="2025-08-12T07:57:54.954" v="356" actId="404"/>
          <ac:spMkLst>
            <pc:docMk/>
            <pc:sldMk cId="2230712240" sldId="256"/>
            <ac:spMk id="20" creationId="{10A5228A-1AFA-2ED2-D792-A278649D56F1}"/>
          </ac:spMkLst>
        </pc:spChg>
        <pc:spChg chg="mod">
          <ac:chgData name="か た" userId="7f14fe34dae4493a" providerId="LiveId" clId="{2F5FF9DC-04FE-4B36-BE3C-F25B74FC7901}" dt="2025-08-13T05:15:45.480" v="615" actId="1076"/>
          <ac:spMkLst>
            <pc:docMk/>
            <pc:sldMk cId="2230712240" sldId="256"/>
            <ac:spMk id="27" creationId="{6A1E6DFA-A6C5-A4DD-F794-9B0CDE4F4FF0}"/>
          </ac:spMkLst>
        </pc:spChg>
        <pc:spChg chg="mod">
          <ac:chgData name="か た" userId="7f14fe34dae4493a" providerId="LiveId" clId="{2F5FF9DC-04FE-4B36-BE3C-F25B74FC7901}" dt="2025-08-12T07:59:06.649" v="377" actId="2710"/>
          <ac:spMkLst>
            <pc:docMk/>
            <pc:sldMk cId="2230712240" sldId="256"/>
            <ac:spMk id="28" creationId="{B432259D-FA2A-A648-AD0C-EF7576BC9169}"/>
          </ac:spMkLst>
        </pc:spChg>
        <pc:spChg chg="mod">
          <ac:chgData name="か た" userId="7f14fe34dae4493a" providerId="LiveId" clId="{2F5FF9DC-04FE-4B36-BE3C-F25B74FC7901}" dt="2025-08-12T07:59:30.258" v="391" actId="403"/>
          <ac:spMkLst>
            <pc:docMk/>
            <pc:sldMk cId="2230712240" sldId="256"/>
            <ac:spMk id="33" creationId="{E6ACDD7B-D6BC-5BA4-65A8-D651618BAAB6}"/>
          </ac:spMkLst>
        </pc:spChg>
        <pc:spChg chg="mod">
          <ac:chgData name="か た" userId="7f14fe34dae4493a" providerId="LiveId" clId="{2F5FF9DC-04FE-4B36-BE3C-F25B74FC7901}" dt="2025-08-12T07:57:20.147" v="342" actId="403"/>
          <ac:spMkLst>
            <pc:docMk/>
            <pc:sldMk cId="2230712240" sldId="256"/>
            <ac:spMk id="35" creationId="{4F50D4CD-C291-7CA4-3311-20CB413445A0}"/>
          </ac:spMkLst>
        </pc:spChg>
        <pc:spChg chg="mod">
          <ac:chgData name="か た" userId="7f14fe34dae4493a" providerId="LiveId" clId="{2F5FF9DC-04FE-4B36-BE3C-F25B74FC7901}" dt="2025-08-12T07:55:44.931" v="303" actId="20577"/>
          <ac:spMkLst>
            <pc:docMk/>
            <pc:sldMk cId="2230712240" sldId="256"/>
            <ac:spMk id="44" creationId="{DE2E2C77-5B08-606C-D183-D1876E588180}"/>
          </ac:spMkLst>
        </pc:spChg>
        <pc:spChg chg="mod">
          <ac:chgData name="か た" userId="7f14fe34dae4493a" providerId="LiveId" clId="{2F5FF9DC-04FE-4B36-BE3C-F25B74FC7901}" dt="2025-08-12T07:38:49.188" v="293" actId="403"/>
          <ac:spMkLst>
            <pc:docMk/>
            <pc:sldMk cId="2230712240" sldId="256"/>
            <ac:spMk id="49" creationId="{60C6481C-3B69-DCB0-4A80-F8C405AA1C42}"/>
          </ac:spMkLst>
        </pc:spChg>
        <pc:spChg chg="mod">
          <ac:chgData name="か た" userId="7f14fe34dae4493a" providerId="LiveId" clId="{2F5FF9DC-04FE-4B36-BE3C-F25B74FC7901}" dt="2025-08-12T07:58:54.627" v="370" actId="2710"/>
          <ac:spMkLst>
            <pc:docMk/>
            <pc:sldMk cId="2230712240" sldId="256"/>
            <ac:spMk id="54" creationId="{6D4D73DB-6CB9-1934-1FBC-012DA813C51F}"/>
          </ac:spMkLst>
        </pc:spChg>
        <pc:spChg chg="mod">
          <ac:chgData name="か た" userId="7f14fe34dae4493a" providerId="LiveId" clId="{2F5FF9DC-04FE-4B36-BE3C-F25B74FC7901}" dt="2025-08-12T06:42:46.786" v="234" actId="14100"/>
          <ac:spMkLst>
            <pc:docMk/>
            <pc:sldMk cId="2230712240" sldId="256"/>
            <ac:spMk id="57" creationId="{98ABDDC8-4DA0-44B4-8F9A-CC15FE84B2C5}"/>
          </ac:spMkLst>
        </pc:spChg>
        <pc:spChg chg="mod">
          <ac:chgData name="か た" userId="7f14fe34dae4493a" providerId="LiveId" clId="{2F5FF9DC-04FE-4B36-BE3C-F25B74FC7901}" dt="2025-08-12T07:59:17.189" v="384" actId="403"/>
          <ac:spMkLst>
            <pc:docMk/>
            <pc:sldMk cId="2230712240" sldId="256"/>
            <ac:spMk id="58" creationId="{42AD0D7D-28DC-E4D8-BF1D-6646C152969B}"/>
          </ac:spMkLst>
        </pc:spChg>
        <pc:spChg chg="mod">
          <ac:chgData name="か た" userId="7f14fe34dae4493a" providerId="LiveId" clId="{2F5FF9DC-04FE-4B36-BE3C-F25B74FC7901}" dt="2025-08-13T05:18:48.485" v="640" actId="14100"/>
          <ac:spMkLst>
            <pc:docMk/>
            <pc:sldMk cId="2230712240" sldId="256"/>
            <ac:spMk id="65" creationId="{ABCA502B-CAF2-43DA-812F-CB7AB55ABDB9}"/>
          </ac:spMkLst>
        </pc:spChg>
        <pc:spChg chg="mod">
          <ac:chgData name="か た" userId="7f14fe34dae4493a" providerId="LiveId" clId="{2F5FF9DC-04FE-4B36-BE3C-F25B74FC7901}" dt="2025-08-13T05:15:51.688" v="616" actId="1076"/>
          <ac:spMkLst>
            <pc:docMk/>
            <pc:sldMk cId="2230712240" sldId="256"/>
            <ac:spMk id="67" creationId="{F5821335-ECC9-4B8A-8879-FBFDD610CA31}"/>
          </ac:spMkLst>
        </pc:spChg>
        <pc:grpChg chg="mod">
          <ac:chgData name="か た" userId="7f14fe34dae4493a" providerId="LiveId" clId="{2F5FF9DC-04FE-4B36-BE3C-F25B74FC7901}" dt="2025-08-13T05:15:55.420" v="617" actId="1076"/>
          <ac:grpSpMkLst>
            <pc:docMk/>
            <pc:sldMk cId="2230712240" sldId="256"/>
            <ac:grpSpMk id="6" creationId="{BAF7472A-53F1-B2BC-027C-734AFBB6A9D4}"/>
          </ac:grpSpMkLst>
        </pc:grpChg>
        <pc:picChg chg="add mod">
          <ac:chgData name="か た" userId="7f14fe34dae4493a" providerId="LiveId" clId="{2F5FF9DC-04FE-4B36-BE3C-F25B74FC7901}" dt="2025-08-13T05:19:19.683" v="643" actId="1076"/>
          <ac:picMkLst>
            <pc:docMk/>
            <pc:sldMk cId="2230712240" sldId="256"/>
            <ac:picMk id="2" creationId="{6B1C0910-E333-EDF6-5BF5-E298E2930186}"/>
          </ac:picMkLst>
        </pc:picChg>
      </pc:sldChg>
    </pc:docChg>
  </pc:docChgLst>
</pc:chgInfo>
</file>

<file path=ppt/media/image1.pn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84183" cy="502596"/>
          </a:xfrm>
          <a:prstGeom prst="rect">
            <a:avLst/>
          </a:prstGeom>
        </p:spPr>
        <p:txBody>
          <a:bodyPr vert="horz" lIns="96588" tIns="48294" rIns="96588" bIns="48294" rtlCol="0"/>
          <a:lstStyle>
            <a:lvl1pPr algn="l">
              <a:defRPr sz="1300"/>
            </a:lvl1pPr>
          </a:lstStyle>
          <a:p>
            <a:endParaRPr kumimoji="1" lang="ja-JP" altLang="en-US"/>
          </a:p>
        </p:txBody>
      </p:sp>
      <p:sp>
        <p:nvSpPr>
          <p:cNvPr id="3" name="日付プレースホルダー 2"/>
          <p:cNvSpPr>
            <a:spLocks noGrp="1"/>
          </p:cNvSpPr>
          <p:nvPr>
            <p:ph type="dt" idx="1"/>
          </p:nvPr>
        </p:nvSpPr>
        <p:spPr>
          <a:xfrm>
            <a:off x="3900799" y="0"/>
            <a:ext cx="2984183" cy="502596"/>
          </a:xfrm>
          <a:prstGeom prst="rect">
            <a:avLst/>
          </a:prstGeom>
        </p:spPr>
        <p:txBody>
          <a:bodyPr vert="horz" lIns="96588" tIns="48294" rIns="96588" bIns="48294" rtlCol="0"/>
          <a:lstStyle>
            <a:lvl1pPr algn="r">
              <a:defRPr sz="1300"/>
            </a:lvl1pPr>
          </a:lstStyle>
          <a:p>
            <a:fld id="{79E05F19-64FF-44C7-AF74-CD3145171019}" type="datetimeFigureOut">
              <a:rPr kumimoji="1" lang="ja-JP" altLang="en-US" smtClean="0"/>
              <a:t>2025/8/20</a:t>
            </a:fld>
            <a:endParaRPr kumimoji="1" lang="ja-JP" altLang="en-US"/>
          </a:p>
        </p:txBody>
      </p:sp>
      <p:sp>
        <p:nvSpPr>
          <p:cNvPr id="4" name="スライド イメージ プレースホルダー 3"/>
          <p:cNvSpPr>
            <a:spLocks noGrp="1" noRot="1" noChangeAspect="1"/>
          </p:cNvSpPr>
          <p:nvPr>
            <p:ph type="sldImg" idx="2"/>
          </p:nvPr>
        </p:nvSpPr>
        <p:spPr>
          <a:xfrm>
            <a:off x="2493963" y="1252538"/>
            <a:ext cx="1898650" cy="3379787"/>
          </a:xfrm>
          <a:prstGeom prst="rect">
            <a:avLst/>
          </a:prstGeom>
          <a:noFill/>
          <a:ln w="12700">
            <a:solidFill>
              <a:prstClr val="black"/>
            </a:solidFill>
          </a:ln>
        </p:spPr>
        <p:txBody>
          <a:bodyPr vert="horz" lIns="96588" tIns="48294" rIns="96588" bIns="48294" rtlCol="0" anchor="ctr"/>
          <a:lstStyle/>
          <a:p>
            <a:endParaRPr lang="ja-JP" altLang="en-US"/>
          </a:p>
        </p:txBody>
      </p:sp>
      <p:sp>
        <p:nvSpPr>
          <p:cNvPr id="5" name="ノート プレースホルダー 4"/>
          <p:cNvSpPr>
            <a:spLocks noGrp="1"/>
          </p:cNvSpPr>
          <p:nvPr>
            <p:ph type="body" sz="quarter" idx="3"/>
          </p:nvPr>
        </p:nvSpPr>
        <p:spPr>
          <a:xfrm>
            <a:off x="688658" y="4820741"/>
            <a:ext cx="5509260" cy="3944243"/>
          </a:xfrm>
          <a:prstGeom prst="rect">
            <a:avLst/>
          </a:prstGeom>
        </p:spPr>
        <p:txBody>
          <a:bodyPr vert="horz" lIns="96588" tIns="48294" rIns="96588" bIns="48294"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514531"/>
            <a:ext cx="2984183" cy="502595"/>
          </a:xfrm>
          <a:prstGeom prst="rect">
            <a:avLst/>
          </a:prstGeom>
        </p:spPr>
        <p:txBody>
          <a:bodyPr vert="horz" lIns="96588" tIns="48294" rIns="96588" bIns="48294" rtlCol="0" anchor="b"/>
          <a:lstStyle>
            <a:lvl1pPr algn="l">
              <a:defRPr sz="1300"/>
            </a:lvl1pPr>
          </a:lstStyle>
          <a:p>
            <a:endParaRPr kumimoji="1" lang="ja-JP" altLang="en-US"/>
          </a:p>
        </p:txBody>
      </p:sp>
      <p:sp>
        <p:nvSpPr>
          <p:cNvPr id="7" name="スライド番号プレースホルダー 6"/>
          <p:cNvSpPr>
            <a:spLocks noGrp="1"/>
          </p:cNvSpPr>
          <p:nvPr>
            <p:ph type="sldNum" sz="quarter" idx="5"/>
          </p:nvPr>
        </p:nvSpPr>
        <p:spPr>
          <a:xfrm>
            <a:off x="3900799" y="9514531"/>
            <a:ext cx="2984183" cy="502595"/>
          </a:xfrm>
          <a:prstGeom prst="rect">
            <a:avLst/>
          </a:prstGeom>
        </p:spPr>
        <p:txBody>
          <a:bodyPr vert="horz" lIns="96588" tIns="48294" rIns="96588" bIns="48294" rtlCol="0" anchor="b"/>
          <a:lstStyle>
            <a:lvl1pPr algn="r">
              <a:defRPr sz="1300"/>
            </a:lvl1pPr>
          </a:lstStyle>
          <a:p>
            <a:fld id="{E7B5EE2C-D2FD-48CF-A623-8D57EF5183EE}" type="slidenum">
              <a:rPr kumimoji="1" lang="ja-JP" altLang="en-US" smtClean="0"/>
              <a:t>‹#›</a:t>
            </a:fld>
            <a:endParaRPr kumimoji="1" lang="ja-JP" altLang="en-US"/>
          </a:p>
        </p:txBody>
      </p:sp>
    </p:spTree>
    <p:extLst>
      <p:ext uri="{BB962C8B-B14F-4D97-AF65-F5344CB8AC3E}">
        <p14:creationId xmlns:p14="http://schemas.microsoft.com/office/powerpoint/2010/main" val="3303809215"/>
      </p:ext>
    </p:extLst>
  </p:cSld>
  <p:clrMap bg1="lt1" tx1="dk1" bg2="lt2" tx2="dk2" accent1="accent1" accent2="accent2" accent3="accent3" accent4="accent4" accent5="accent5" accent6="accent6" hlink="hlink" folHlink="folHlink"/>
  <p:notesStyle>
    <a:lvl1pPr marL="0" algn="l" defTabSz="1945935" rtl="0" eaLnBrk="1" latinLnBrk="0" hangingPunct="1">
      <a:defRPr kumimoji="1" sz="2554" kern="1200">
        <a:solidFill>
          <a:schemeClr val="tx1"/>
        </a:solidFill>
        <a:latin typeface="+mn-lt"/>
        <a:ea typeface="+mn-ea"/>
        <a:cs typeface="+mn-cs"/>
      </a:defRPr>
    </a:lvl1pPr>
    <a:lvl2pPr marL="972967" algn="l" defTabSz="1945935" rtl="0" eaLnBrk="1" latinLnBrk="0" hangingPunct="1">
      <a:defRPr kumimoji="1" sz="2554" kern="1200">
        <a:solidFill>
          <a:schemeClr val="tx1"/>
        </a:solidFill>
        <a:latin typeface="+mn-lt"/>
        <a:ea typeface="+mn-ea"/>
        <a:cs typeface="+mn-cs"/>
      </a:defRPr>
    </a:lvl2pPr>
    <a:lvl3pPr marL="1945935" algn="l" defTabSz="1945935" rtl="0" eaLnBrk="1" latinLnBrk="0" hangingPunct="1">
      <a:defRPr kumimoji="1" sz="2554" kern="1200">
        <a:solidFill>
          <a:schemeClr val="tx1"/>
        </a:solidFill>
        <a:latin typeface="+mn-lt"/>
        <a:ea typeface="+mn-ea"/>
        <a:cs typeface="+mn-cs"/>
      </a:defRPr>
    </a:lvl3pPr>
    <a:lvl4pPr marL="2918902" algn="l" defTabSz="1945935" rtl="0" eaLnBrk="1" latinLnBrk="0" hangingPunct="1">
      <a:defRPr kumimoji="1" sz="2554" kern="1200">
        <a:solidFill>
          <a:schemeClr val="tx1"/>
        </a:solidFill>
        <a:latin typeface="+mn-lt"/>
        <a:ea typeface="+mn-ea"/>
        <a:cs typeface="+mn-cs"/>
      </a:defRPr>
    </a:lvl4pPr>
    <a:lvl5pPr marL="3891869" algn="l" defTabSz="1945935" rtl="0" eaLnBrk="1" latinLnBrk="0" hangingPunct="1">
      <a:defRPr kumimoji="1" sz="2554" kern="1200">
        <a:solidFill>
          <a:schemeClr val="tx1"/>
        </a:solidFill>
        <a:latin typeface="+mn-lt"/>
        <a:ea typeface="+mn-ea"/>
        <a:cs typeface="+mn-cs"/>
      </a:defRPr>
    </a:lvl5pPr>
    <a:lvl6pPr marL="4864837" algn="l" defTabSz="1945935" rtl="0" eaLnBrk="1" latinLnBrk="0" hangingPunct="1">
      <a:defRPr kumimoji="1" sz="2554" kern="1200">
        <a:solidFill>
          <a:schemeClr val="tx1"/>
        </a:solidFill>
        <a:latin typeface="+mn-lt"/>
        <a:ea typeface="+mn-ea"/>
        <a:cs typeface="+mn-cs"/>
      </a:defRPr>
    </a:lvl6pPr>
    <a:lvl7pPr marL="5837804" algn="l" defTabSz="1945935" rtl="0" eaLnBrk="1" latinLnBrk="0" hangingPunct="1">
      <a:defRPr kumimoji="1" sz="2554" kern="1200">
        <a:solidFill>
          <a:schemeClr val="tx1"/>
        </a:solidFill>
        <a:latin typeface="+mn-lt"/>
        <a:ea typeface="+mn-ea"/>
        <a:cs typeface="+mn-cs"/>
      </a:defRPr>
    </a:lvl7pPr>
    <a:lvl8pPr marL="6810771" algn="l" defTabSz="1945935" rtl="0" eaLnBrk="1" latinLnBrk="0" hangingPunct="1">
      <a:defRPr kumimoji="1" sz="2554" kern="1200">
        <a:solidFill>
          <a:schemeClr val="tx1"/>
        </a:solidFill>
        <a:latin typeface="+mn-lt"/>
        <a:ea typeface="+mn-ea"/>
        <a:cs typeface="+mn-cs"/>
      </a:defRPr>
    </a:lvl8pPr>
    <a:lvl9pPr marL="7783739" algn="l" defTabSz="1945935" rtl="0" eaLnBrk="1" latinLnBrk="0" hangingPunct="1">
      <a:defRPr kumimoji="1" sz="255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3ml</a:t>
            </a:r>
            <a:r>
              <a:rPr kumimoji="1" lang="ja-JP" altLang="en-US" dirty="0"/>
              <a:t>シリンジは</a:t>
            </a:r>
            <a:r>
              <a:rPr kumimoji="1" lang="en-US" altLang="ja-JP" dirty="0"/>
              <a:t>1</a:t>
            </a:r>
            <a:r>
              <a:rPr kumimoji="1" lang="ja-JP" altLang="en-US" dirty="0"/>
              <a:t>本</a:t>
            </a:r>
            <a:r>
              <a:rPr kumimoji="1" lang="en-US" altLang="ja-JP" dirty="0"/>
              <a:t>55</a:t>
            </a:r>
            <a:r>
              <a:rPr kumimoji="1" lang="ja-JP" altLang="en-US" dirty="0"/>
              <a:t>円</a:t>
            </a:r>
            <a:r>
              <a:rPr kumimoji="1" lang="en-US" altLang="ja-JP" dirty="0"/>
              <a:t>(37.26</a:t>
            </a:r>
            <a:r>
              <a:rPr kumimoji="1" lang="ja-JP" altLang="en-US" dirty="0"/>
              <a:t>ドル</a:t>
            </a:r>
            <a:r>
              <a:rPr kumimoji="1" lang="en-US" altLang="ja-JP" dirty="0"/>
              <a:t>/100</a:t>
            </a:r>
            <a:r>
              <a:rPr kumimoji="1" lang="ja-JP" altLang="en-US" dirty="0"/>
              <a:t>本</a:t>
            </a:r>
            <a:r>
              <a:rPr kumimoji="1" lang="en-US" altLang="ja-JP" dirty="0"/>
              <a:t>) </a:t>
            </a:r>
            <a:r>
              <a:rPr kumimoji="1" lang="ja-JP" altLang="en-US" dirty="0"/>
              <a:t>、</a:t>
            </a:r>
            <a:r>
              <a:rPr kumimoji="1" lang="en-US" altLang="ja-JP" dirty="0"/>
              <a:t>30ml</a:t>
            </a:r>
            <a:r>
              <a:rPr kumimoji="1" lang="ja-JP" altLang="en-US" dirty="0"/>
              <a:t>シリンジは</a:t>
            </a:r>
            <a:r>
              <a:rPr kumimoji="1" lang="en-US" altLang="ja-JP" dirty="0"/>
              <a:t>1</a:t>
            </a:r>
            <a:r>
              <a:rPr kumimoji="1" lang="ja-JP" altLang="en-US" dirty="0"/>
              <a:t>本</a:t>
            </a:r>
            <a:r>
              <a:rPr kumimoji="1" lang="en-US" altLang="ja-JP" dirty="0"/>
              <a:t>687</a:t>
            </a:r>
            <a:r>
              <a:rPr kumimoji="1" lang="ja-JP" altLang="en-US" dirty="0"/>
              <a:t>円</a:t>
            </a:r>
            <a:r>
              <a:rPr kumimoji="1" lang="en-US" altLang="ja-JP" dirty="0"/>
              <a:t>(464.50</a:t>
            </a:r>
            <a:r>
              <a:rPr kumimoji="1" lang="ja-JP" altLang="en-US" dirty="0"/>
              <a:t>ドル</a:t>
            </a:r>
            <a:r>
              <a:rPr kumimoji="1" lang="en-US" altLang="ja-JP" dirty="0"/>
              <a:t>/100</a:t>
            </a:r>
            <a:r>
              <a:rPr kumimoji="1" lang="ja-JP" altLang="en-US" dirty="0"/>
              <a:t>本</a:t>
            </a:r>
            <a:r>
              <a:rPr kumimoji="1" lang="en-US" altLang="ja-JP" dirty="0"/>
              <a:t>)</a:t>
            </a:r>
          </a:p>
          <a:p>
            <a:r>
              <a:rPr kumimoji="1" lang="ja-JP" altLang="en-US" dirty="0"/>
              <a:t>抜針の研修</a:t>
            </a:r>
            <a:endParaRPr kumimoji="1" lang="en-US" altLang="ja-JP" dirty="0"/>
          </a:p>
          <a:p>
            <a:r>
              <a:rPr kumimoji="1" lang="ja-JP" altLang="en-US" dirty="0"/>
              <a:t>マニュアル整備</a:t>
            </a:r>
            <a:endParaRPr kumimoji="1" lang="en-US" altLang="ja-JP" dirty="0"/>
          </a:p>
          <a:p>
            <a:r>
              <a:rPr kumimoji="1" lang="ja-JP" altLang="en-US" dirty="0"/>
              <a:t>過去の造影ルート写真</a:t>
            </a:r>
            <a:endParaRPr kumimoji="1" lang="en-US" altLang="ja-JP" dirty="0"/>
          </a:p>
          <a:p>
            <a:r>
              <a:rPr kumimoji="1" lang="ja-JP" altLang="en-US" dirty="0"/>
              <a:t>今年度からは造影の裏にも検査枠を増設</a:t>
            </a:r>
            <a:endParaRPr kumimoji="1" lang="en-US" altLang="ja-JP" dirty="0"/>
          </a:p>
          <a:p>
            <a:r>
              <a:rPr kumimoji="1" lang="ja-JP" altLang="en-US" dirty="0"/>
              <a:t>後血管相：</a:t>
            </a:r>
            <a:endParaRPr kumimoji="1" lang="en-US" altLang="ja-JP" dirty="0"/>
          </a:p>
        </p:txBody>
      </p:sp>
      <p:sp>
        <p:nvSpPr>
          <p:cNvPr id="4" name="スライド番号プレースホルダー 3"/>
          <p:cNvSpPr>
            <a:spLocks noGrp="1"/>
          </p:cNvSpPr>
          <p:nvPr>
            <p:ph type="sldNum" sz="quarter" idx="5"/>
          </p:nvPr>
        </p:nvSpPr>
        <p:spPr/>
        <p:txBody>
          <a:bodyPr/>
          <a:lstStyle/>
          <a:p>
            <a:fld id="{E7B5EE2C-D2FD-48CF-A623-8D57EF5183EE}" type="slidenum">
              <a:rPr kumimoji="1" lang="ja-JP" altLang="en-US" smtClean="0"/>
              <a:t>1</a:t>
            </a:fld>
            <a:endParaRPr kumimoji="1" lang="ja-JP" altLang="en-US"/>
          </a:p>
        </p:txBody>
      </p:sp>
    </p:spTree>
    <p:extLst>
      <p:ext uri="{BB962C8B-B14F-4D97-AF65-F5344CB8AC3E}">
        <p14:creationId xmlns:p14="http://schemas.microsoft.com/office/powerpoint/2010/main" val="1696618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2126218" y="8248329"/>
            <a:ext cx="24097139" cy="17546649"/>
          </a:xfrm>
        </p:spPr>
        <p:txBody>
          <a:bodyPr anchor="b"/>
          <a:lstStyle>
            <a:lvl1pPr algn="ctr">
              <a:defRPr sz="18602"/>
            </a:lvl1pPr>
          </a:lstStyle>
          <a:p>
            <a:r>
              <a:rPr lang="ja-JP" altLang="en-US"/>
              <a:t>マスター タイトルの書式設定</a:t>
            </a:r>
            <a:endParaRPr lang="en-US" dirty="0"/>
          </a:p>
        </p:txBody>
      </p:sp>
      <p:sp>
        <p:nvSpPr>
          <p:cNvPr id="3" name="Subtitle 2"/>
          <p:cNvSpPr>
            <a:spLocks noGrp="1"/>
          </p:cNvSpPr>
          <p:nvPr>
            <p:ph type="subTitle" idx="1"/>
          </p:nvPr>
        </p:nvSpPr>
        <p:spPr>
          <a:xfrm>
            <a:off x="3543697" y="26471644"/>
            <a:ext cx="21262181" cy="12168318"/>
          </a:xfrm>
        </p:spPr>
        <p:txBody>
          <a:bodyPr/>
          <a:lstStyle>
            <a:lvl1pPr marL="0" indent="0" algn="ctr">
              <a:buNone/>
              <a:defRPr sz="7441"/>
            </a:lvl1pPr>
            <a:lvl2pPr marL="1417457" indent="0" algn="ctr">
              <a:buNone/>
              <a:defRPr sz="6201"/>
            </a:lvl2pPr>
            <a:lvl3pPr marL="2834914" indent="0" algn="ctr">
              <a:buNone/>
              <a:defRPr sz="5581"/>
            </a:lvl3pPr>
            <a:lvl4pPr marL="4252371" indent="0" algn="ctr">
              <a:buNone/>
              <a:defRPr sz="4960"/>
            </a:lvl4pPr>
            <a:lvl5pPr marL="5669829" indent="0" algn="ctr">
              <a:buNone/>
              <a:defRPr sz="4960"/>
            </a:lvl5pPr>
            <a:lvl6pPr marL="7087286" indent="0" algn="ctr">
              <a:buNone/>
              <a:defRPr sz="4960"/>
            </a:lvl6pPr>
            <a:lvl7pPr marL="8504743" indent="0" algn="ctr">
              <a:buNone/>
              <a:defRPr sz="4960"/>
            </a:lvl7pPr>
            <a:lvl8pPr marL="9922200" indent="0" algn="ctr">
              <a:buNone/>
              <a:defRPr sz="4960"/>
            </a:lvl8pPr>
            <a:lvl9pPr marL="11339657" indent="0" algn="ctr">
              <a:buNone/>
              <a:defRPr sz="496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1005220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795019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287666" y="2683331"/>
            <a:ext cx="6112877" cy="4271162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949035" y="2683331"/>
            <a:ext cx="17984262" cy="4271162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2447884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167108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934270" y="12565002"/>
            <a:ext cx="24451508" cy="20964976"/>
          </a:xfrm>
        </p:spPr>
        <p:txBody>
          <a:bodyPr anchor="b"/>
          <a:lstStyle>
            <a:lvl1pPr>
              <a:defRPr sz="18602"/>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34270" y="33728315"/>
            <a:ext cx="24451508" cy="11024985"/>
          </a:xfrm>
        </p:spPr>
        <p:txBody>
          <a:bodyPr/>
          <a:lstStyle>
            <a:lvl1pPr marL="0" indent="0">
              <a:buNone/>
              <a:defRPr sz="7441">
                <a:solidFill>
                  <a:schemeClr val="tx1"/>
                </a:solidFill>
              </a:defRPr>
            </a:lvl1pPr>
            <a:lvl2pPr marL="1417457" indent="0">
              <a:buNone/>
              <a:defRPr sz="6201">
                <a:solidFill>
                  <a:schemeClr val="tx1">
                    <a:tint val="75000"/>
                  </a:schemeClr>
                </a:solidFill>
              </a:defRPr>
            </a:lvl2pPr>
            <a:lvl3pPr marL="2834914" indent="0">
              <a:buNone/>
              <a:defRPr sz="5581">
                <a:solidFill>
                  <a:schemeClr val="tx1">
                    <a:tint val="75000"/>
                  </a:schemeClr>
                </a:solidFill>
              </a:defRPr>
            </a:lvl3pPr>
            <a:lvl4pPr marL="4252371" indent="0">
              <a:buNone/>
              <a:defRPr sz="4960">
                <a:solidFill>
                  <a:schemeClr val="tx1">
                    <a:tint val="75000"/>
                  </a:schemeClr>
                </a:solidFill>
              </a:defRPr>
            </a:lvl4pPr>
            <a:lvl5pPr marL="5669829" indent="0">
              <a:buNone/>
              <a:defRPr sz="4960">
                <a:solidFill>
                  <a:schemeClr val="tx1">
                    <a:tint val="75000"/>
                  </a:schemeClr>
                </a:solidFill>
              </a:defRPr>
            </a:lvl5pPr>
            <a:lvl6pPr marL="7087286" indent="0">
              <a:buNone/>
              <a:defRPr sz="4960">
                <a:solidFill>
                  <a:schemeClr val="tx1">
                    <a:tint val="75000"/>
                  </a:schemeClr>
                </a:solidFill>
              </a:defRPr>
            </a:lvl6pPr>
            <a:lvl7pPr marL="8504743" indent="0">
              <a:buNone/>
              <a:defRPr sz="4960">
                <a:solidFill>
                  <a:schemeClr val="tx1">
                    <a:tint val="75000"/>
                  </a:schemeClr>
                </a:solidFill>
              </a:defRPr>
            </a:lvl7pPr>
            <a:lvl8pPr marL="9922200" indent="0">
              <a:buNone/>
              <a:defRPr sz="4960">
                <a:solidFill>
                  <a:schemeClr val="tx1">
                    <a:tint val="75000"/>
                  </a:schemeClr>
                </a:solidFill>
              </a:defRPr>
            </a:lvl8pPr>
            <a:lvl9pPr marL="11339657" indent="0">
              <a:buNone/>
              <a:defRPr sz="496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4173417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949033" y="13416653"/>
            <a:ext cx="12048569" cy="3197830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14351973" y="13416653"/>
            <a:ext cx="12048569" cy="3197830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42087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952726" y="2683342"/>
            <a:ext cx="24451508" cy="9741661"/>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952729" y="12354992"/>
            <a:ext cx="11993197" cy="6054990"/>
          </a:xfrm>
        </p:spPr>
        <p:txBody>
          <a:bodyPr anchor="b"/>
          <a:lstStyle>
            <a:lvl1pPr marL="0" indent="0">
              <a:buNone/>
              <a:defRPr sz="7441" b="1"/>
            </a:lvl1pPr>
            <a:lvl2pPr marL="1417457" indent="0">
              <a:buNone/>
              <a:defRPr sz="6201" b="1"/>
            </a:lvl2pPr>
            <a:lvl3pPr marL="2834914" indent="0">
              <a:buNone/>
              <a:defRPr sz="5581" b="1"/>
            </a:lvl3pPr>
            <a:lvl4pPr marL="4252371" indent="0">
              <a:buNone/>
              <a:defRPr sz="4960" b="1"/>
            </a:lvl4pPr>
            <a:lvl5pPr marL="5669829" indent="0">
              <a:buNone/>
              <a:defRPr sz="4960" b="1"/>
            </a:lvl5pPr>
            <a:lvl6pPr marL="7087286" indent="0">
              <a:buNone/>
              <a:defRPr sz="4960" b="1"/>
            </a:lvl6pPr>
            <a:lvl7pPr marL="8504743" indent="0">
              <a:buNone/>
              <a:defRPr sz="4960" b="1"/>
            </a:lvl7pPr>
            <a:lvl8pPr marL="9922200" indent="0">
              <a:buNone/>
              <a:defRPr sz="4960" b="1"/>
            </a:lvl8pPr>
            <a:lvl9pPr marL="11339657" indent="0">
              <a:buNone/>
              <a:defRPr sz="4960" b="1"/>
            </a:lvl9pPr>
          </a:lstStyle>
          <a:p>
            <a:pPr lvl="0"/>
            <a:r>
              <a:rPr lang="ja-JP" altLang="en-US"/>
              <a:t>マスター テキストの書式設定</a:t>
            </a:r>
          </a:p>
        </p:txBody>
      </p:sp>
      <p:sp>
        <p:nvSpPr>
          <p:cNvPr id="4" name="Content Placeholder 3"/>
          <p:cNvSpPr>
            <a:spLocks noGrp="1"/>
          </p:cNvSpPr>
          <p:nvPr>
            <p:ph sz="half" idx="2"/>
          </p:nvPr>
        </p:nvSpPr>
        <p:spPr>
          <a:xfrm>
            <a:off x="1952729" y="18409982"/>
            <a:ext cx="11993197" cy="2707831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14351974" y="12354992"/>
            <a:ext cx="12052262" cy="6054990"/>
          </a:xfrm>
        </p:spPr>
        <p:txBody>
          <a:bodyPr anchor="b"/>
          <a:lstStyle>
            <a:lvl1pPr marL="0" indent="0">
              <a:buNone/>
              <a:defRPr sz="7441" b="1"/>
            </a:lvl1pPr>
            <a:lvl2pPr marL="1417457" indent="0">
              <a:buNone/>
              <a:defRPr sz="6201" b="1"/>
            </a:lvl2pPr>
            <a:lvl3pPr marL="2834914" indent="0">
              <a:buNone/>
              <a:defRPr sz="5581" b="1"/>
            </a:lvl3pPr>
            <a:lvl4pPr marL="4252371" indent="0">
              <a:buNone/>
              <a:defRPr sz="4960" b="1"/>
            </a:lvl4pPr>
            <a:lvl5pPr marL="5669829" indent="0">
              <a:buNone/>
              <a:defRPr sz="4960" b="1"/>
            </a:lvl5pPr>
            <a:lvl6pPr marL="7087286" indent="0">
              <a:buNone/>
              <a:defRPr sz="4960" b="1"/>
            </a:lvl6pPr>
            <a:lvl7pPr marL="8504743" indent="0">
              <a:buNone/>
              <a:defRPr sz="4960" b="1"/>
            </a:lvl7pPr>
            <a:lvl8pPr marL="9922200" indent="0">
              <a:buNone/>
              <a:defRPr sz="4960" b="1"/>
            </a:lvl8pPr>
            <a:lvl9pPr marL="11339657" indent="0">
              <a:buNone/>
              <a:defRPr sz="4960" b="1"/>
            </a:lvl9pPr>
          </a:lstStyle>
          <a:p>
            <a:pPr lvl="0"/>
            <a:r>
              <a:rPr lang="ja-JP" altLang="en-US"/>
              <a:t>マスター テキストの書式設定</a:t>
            </a:r>
          </a:p>
        </p:txBody>
      </p:sp>
      <p:sp>
        <p:nvSpPr>
          <p:cNvPr id="6" name="Content Placeholder 5"/>
          <p:cNvSpPr>
            <a:spLocks noGrp="1"/>
          </p:cNvSpPr>
          <p:nvPr>
            <p:ph sz="quarter" idx="4"/>
          </p:nvPr>
        </p:nvSpPr>
        <p:spPr>
          <a:xfrm>
            <a:off x="14351974" y="18409982"/>
            <a:ext cx="12052262" cy="2707831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30558670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983207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590811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952726" y="3359997"/>
            <a:ext cx="9143476" cy="11759988"/>
          </a:xfrm>
        </p:spPr>
        <p:txBody>
          <a:bodyPr anchor="b"/>
          <a:lstStyle>
            <a:lvl1pPr>
              <a:defRPr sz="9921"/>
            </a:lvl1pPr>
          </a:lstStyle>
          <a:p>
            <a:r>
              <a:rPr lang="ja-JP" altLang="en-US"/>
              <a:t>マスター タイトルの書式設定</a:t>
            </a:r>
            <a:endParaRPr lang="en-US" dirty="0"/>
          </a:p>
        </p:txBody>
      </p:sp>
      <p:sp>
        <p:nvSpPr>
          <p:cNvPr id="3" name="Content Placeholder 2"/>
          <p:cNvSpPr>
            <a:spLocks noGrp="1"/>
          </p:cNvSpPr>
          <p:nvPr>
            <p:ph idx="1"/>
          </p:nvPr>
        </p:nvSpPr>
        <p:spPr>
          <a:xfrm>
            <a:off x="12052262" y="7256671"/>
            <a:ext cx="14351972" cy="35816631"/>
          </a:xfrm>
        </p:spPr>
        <p:txBody>
          <a:bodyPr/>
          <a:lstStyle>
            <a:lvl1pPr>
              <a:defRPr sz="9921"/>
            </a:lvl1pPr>
            <a:lvl2pPr>
              <a:defRPr sz="8681"/>
            </a:lvl2pPr>
            <a:lvl3pPr>
              <a:defRPr sz="7441"/>
            </a:lvl3pPr>
            <a:lvl4pPr>
              <a:defRPr sz="6201"/>
            </a:lvl4pPr>
            <a:lvl5pPr>
              <a:defRPr sz="6201"/>
            </a:lvl5pPr>
            <a:lvl6pPr>
              <a:defRPr sz="6201"/>
            </a:lvl6pPr>
            <a:lvl7pPr>
              <a:defRPr sz="6201"/>
            </a:lvl7pPr>
            <a:lvl8pPr>
              <a:defRPr sz="6201"/>
            </a:lvl8pPr>
            <a:lvl9pPr>
              <a:defRPr sz="6201"/>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52726" y="15119985"/>
            <a:ext cx="9143476" cy="28011643"/>
          </a:xfrm>
        </p:spPr>
        <p:txBody>
          <a:bodyPr/>
          <a:lstStyle>
            <a:lvl1pPr marL="0" indent="0">
              <a:buNone/>
              <a:defRPr sz="4960"/>
            </a:lvl1pPr>
            <a:lvl2pPr marL="1417457" indent="0">
              <a:buNone/>
              <a:defRPr sz="4340"/>
            </a:lvl2pPr>
            <a:lvl3pPr marL="2834914" indent="0">
              <a:buNone/>
              <a:defRPr sz="3720"/>
            </a:lvl3pPr>
            <a:lvl4pPr marL="4252371" indent="0">
              <a:buNone/>
              <a:defRPr sz="3100"/>
            </a:lvl4pPr>
            <a:lvl5pPr marL="5669829" indent="0">
              <a:buNone/>
              <a:defRPr sz="3100"/>
            </a:lvl5pPr>
            <a:lvl6pPr marL="7087286" indent="0">
              <a:buNone/>
              <a:defRPr sz="3100"/>
            </a:lvl6pPr>
            <a:lvl7pPr marL="8504743" indent="0">
              <a:buNone/>
              <a:defRPr sz="3100"/>
            </a:lvl7pPr>
            <a:lvl8pPr marL="9922200" indent="0">
              <a:buNone/>
              <a:defRPr sz="3100"/>
            </a:lvl8pPr>
            <a:lvl9pPr marL="11339657" indent="0">
              <a:buNone/>
              <a:defRPr sz="31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338046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952726" y="3359997"/>
            <a:ext cx="9143476" cy="11759988"/>
          </a:xfrm>
        </p:spPr>
        <p:txBody>
          <a:bodyPr anchor="b"/>
          <a:lstStyle>
            <a:lvl1pPr>
              <a:defRPr sz="9921"/>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052262" y="7256671"/>
            <a:ext cx="14351972" cy="35816631"/>
          </a:xfrm>
        </p:spPr>
        <p:txBody>
          <a:bodyPr anchor="t"/>
          <a:lstStyle>
            <a:lvl1pPr marL="0" indent="0">
              <a:buNone/>
              <a:defRPr sz="9921"/>
            </a:lvl1pPr>
            <a:lvl2pPr marL="1417457" indent="0">
              <a:buNone/>
              <a:defRPr sz="8681"/>
            </a:lvl2pPr>
            <a:lvl3pPr marL="2834914" indent="0">
              <a:buNone/>
              <a:defRPr sz="7441"/>
            </a:lvl3pPr>
            <a:lvl4pPr marL="4252371" indent="0">
              <a:buNone/>
              <a:defRPr sz="6201"/>
            </a:lvl4pPr>
            <a:lvl5pPr marL="5669829" indent="0">
              <a:buNone/>
              <a:defRPr sz="6201"/>
            </a:lvl5pPr>
            <a:lvl6pPr marL="7087286" indent="0">
              <a:buNone/>
              <a:defRPr sz="6201"/>
            </a:lvl6pPr>
            <a:lvl7pPr marL="8504743" indent="0">
              <a:buNone/>
              <a:defRPr sz="6201"/>
            </a:lvl7pPr>
            <a:lvl8pPr marL="9922200" indent="0">
              <a:buNone/>
              <a:defRPr sz="6201"/>
            </a:lvl8pPr>
            <a:lvl9pPr marL="11339657" indent="0">
              <a:buNone/>
              <a:defRPr sz="6201"/>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952726" y="15119985"/>
            <a:ext cx="9143476" cy="28011643"/>
          </a:xfrm>
        </p:spPr>
        <p:txBody>
          <a:bodyPr/>
          <a:lstStyle>
            <a:lvl1pPr marL="0" indent="0">
              <a:buNone/>
              <a:defRPr sz="4960"/>
            </a:lvl1pPr>
            <a:lvl2pPr marL="1417457" indent="0">
              <a:buNone/>
              <a:defRPr sz="4340"/>
            </a:lvl2pPr>
            <a:lvl3pPr marL="2834914" indent="0">
              <a:buNone/>
              <a:defRPr sz="3720"/>
            </a:lvl3pPr>
            <a:lvl4pPr marL="4252371" indent="0">
              <a:buNone/>
              <a:defRPr sz="3100"/>
            </a:lvl4pPr>
            <a:lvl5pPr marL="5669829" indent="0">
              <a:buNone/>
              <a:defRPr sz="3100"/>
            </a:lvl5pPr>
            <a:lvl6pPr marL="7087286" indent="0">
              <a:buNone/>
              <a:defRPr sz="3100"/>
            </a:lvl6pPr>
            <a:lvl7pPr marL="8504743" indent="0">
              <a:buNone/>
              <a:defRPr sz="3100"/>
            </a:lvl7pPr>
            <a:lvl8pPr marL="9922200" indent="0">
              <a:buNone/>
              <a:defRPr sz="3100"/>
            </a:lvl8pPr>
            <a:lvl9pPr marL="11339657" indent="0">
              <a:buNone/>
              <a:defRPr sz="31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1188089-7314-4C4E-90E3-B354E241D244}" type="datetimeFigureOut">
              <a:rPr kumimoji="1" lang="ja-JP" altLang="en-US" smtClean="0"/>
              <a:t>2025/8/20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3870006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49034" y="2683342"/>
            <a:ext cx="24451508" cy="9741661"/>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949034" y="13416653"/>
            <a:ext cx="24451508" cy="31978305"/>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949033" y="46713298"/>
            <a:ext cx="6378654" cy="2683331"/>
          </a:xfrm>
          <a:prstGeom prst="rect">
            <a:avLst/>
          </a:prstGeom>
        </p:spPr>
        <p:txBody>
          <a:bodyPr vert="horz" lIns="91440" tIns="45720" rIns="91440" bIns="45720" rtlCol="0" anchor="ctr"/>
          <a:lstStyle>
            <a:lvl1pPr algn="l">
              <a:defRPr sz="3720">
                <a:solidFill>
                  <a:schemeClr val="tx1">
                    <a:tint val="75000"/>
                  </a:schemeClr>
                </a:solidFill>
              </a:defRPr>
            </a:lvl1pPr>
          </a:lstStyle>
          <a:p>
            <a:fld id="{A1188089-7314-4C4E-90E3-B354E241D244}" type="datetimeFigureOut">
              <a:rPr kumimoji="1" lang="ja-JP" altLang="en-US" smtClean="0"/>
              <a:t>2025/8/20</a:t>
            </a:fld>
            <a:endParaRPr kumimoji="1" lang="ja-JP" altLang="en-US"/>
          </a:p>
        </p:txBody>
      </p:sp>
      <p:sp>
        <p:nvSpPr>
          <p:cNvPr id="5" name="Footer Placeholder 4"/>
          <p:cNvSpPr>
            <a:spLocks noGrp="1"/>
          </p:cNvSpPr>
          <p:nvPr>
            <p:ph type="ftr" sz="quarter" idx="3"/>
          </p:nvPr>
        </p:nvSpPr>
        <p:spPr>
          <a:xfrm>
            <a:off x="9390797" y="46713298"/>
            <a:ext cx="9567982" cy="2683331"/>
          </a:xfrm>
          <a:prstGeom prst="rect">
            <a:avLst/>
          </a:prstGeom>
        </p:spPr>
        <p:txBody>
          <a:bodyPr vert="horz" lIns="91440" tIns="45720" rIns="91440" bIns="45720" rtlCol="0" anchor="ctr"/>
          <a:lstStyle>
            <a:lvl1pPr algn="ctr">
              <a:defRPr sz="372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20021888" y="46713298"/>
            <a:ext cx="6378654" cy="2683331"/>
          </a:xfrm>
          <a:prstGeom prst="rect">
            <a:avLst/>
          </a:prstGeom>
        </p:spPr>
        <p:txBody>
          <a:bodyPr vert="horz" lIns="91440" tIns="45720" rIns="91440" bIns="45720" rtlCol="0" anchor="ctr"/>
          <a:lstStyle>
            <a:lvl1pPr algn="r">
              <a:defRPr sz="3720">
                <a:solidFill>
                  <a:schemeClr val="tx1">
                    <a:tint val="75000"/>
                  </a:schemeClr>
                </a:solidFill>
              </a:defRPr>
            </a:lvl1pPr>
          </a:lstStyle>
          <a:p>
            <a:fld id="{E4DD47F3-6486-469D-9C42-2630E3D4D74F}" type="slidenum">
              <a:rPr kumimoji="1" lang="ja-JP" altLang="en-US" smtClean="0"/>
              <a:t>‹#›</a:t>
            </a:fld>
            <a:endParaRPr kumimoji="1" lang="ja-JP" altLang="en-US"/>
          </a:p>
        </p:txBody>
      </p:sp>
    </p:spTree>
    <p:extLst>
      <p:ext uri="{BB962C8B-B14F-4D97-AF65-F5344CB8AC3E}">
        <p14:creationId xmlns:p14="http://schemas.microsoft.com/office/powerpoint/2010/main" val="370559935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834914" rtl="0" eaLnBrk="1" latinLnBrk="0" hangingPunct="1">
        <a:lnSpc>
          <a:spcPct val="90000"/>
        </a:lnSpc>
        <a:spcBef>
          <a:spcPct val="0"/>
        </a:spcBef>
        <a:buNone/>
        <a:defRPr kumimoji="1" sz="13641" kern="1200">
          <a:solidFill>
            <a:schemeClr val="tx1"/>
          </a:solidFill>
          <a:latin typeface="+mj-lt"/>
          <a:ea typeface="+mj-ea"/>
          <a:cs typeface="+mj-cs"/>
        </a:defRPr>
      </a:lvl1pPr>
    </p:titleStyle>
    <p:bodyStyle>
      <a:lvl1pPr marL="708729" indent="-708729" algn="l" defTabSz="2834914" rtl="0" eaLnBrk="1" latinLnBrk="0" hangingPunct="1">
        <a:lnSpc>
          <a:spcPct val="90000"/>
        </a:lnSpc>
        <a:spcBef>
          <a:spcPts val="3100"/>
        </a:spcBef>
        <a:buFont typeface="Arial" panose="020B0604020202020204" pitchFamily="34" charset="0"/>
        <a:buChar char="•"/>
        <a:defRPr kumimoji="1" sz="8681" kern="1200">
          <a:solidFill>
            <a:schemeClr val="tx1"/>
          </a:solidFill>
          <a:latin typeface="+mn-lt"/>
          <a:ea typeface="+mn-ea"/>
          <a:cs typeface="+mn-cs"/>
        </a:defRPr>
      </a:lvl1pPr>
      <a:lvl2pPr marL="2126186" indent="-708729" algn="l" defTabSz="2834914" rtl="0" eaLnBrk="1" latinLnBrk="0" hangingPunct="1">
        <a:lnSpc>
          <a:spcPct val="90000"/>
        </a:lnSpc>
        <a:spcBef>
          <a:spcPts val="1550"/>
        </a:spcBef>
        <a:buFont typeface="Arial" panose="020B0604020202020204" pitchFamily="34" charset="0"/>
        <a:buChar char="•"/>
        <a:defRPr kumimoji="1" sz="7441" kern="1200">
          <a:solidFill>
            <a:schemeClr val="tx1"/>
          </a:solidFill>
          <a:latin typeface="+mn-lt"/>
          <a:ea typeface="+mn-ea"/>
          <a:cs typeface="+mn-cs"/>
        </a:defRPr>
      </a:lvl2pPr>
      <a:lvl3pPr marL="3543643" indent="-708729" algn="l" defTabSz="2834914" rtl="0" eaLnBrk="1" latinLnBrk="0" hangingPunct="1">
        <a:lnSpc>
          <a:spcPct val="90000"/>
        </a:lnSpc>
        <a:spcBef>
          <a:spcPts val="1550"/>
        </a:spcBef>
        <a:buFont typeface="Arial" panose="020B0604020202020204" pitchFamily="34" charset="0"/>
        <a:buChar char="•"/>
        <a:defRPr kumimoji="1" sz="6201" kern="1200">
          <a:solidFill>
            <a:schemeClr val="tx1"/>
          </a:solidFill>
          <a:latin typeface="+mn-lt"/>
          <a:ea typeface="+mn-ea"/>
          <a:cs typeface="+mn-cs"/>
        </a:defRPr>
      </a:lvl3pPr>
      <a:lvl4pPr marL="4961100" indent="-708729" algn="l" defTabSz="2834914" rtl="0" eaLnBrk="1" latinLnBrk="0" hangingPunct="1">
        <a:lnSpc>
          <a:spcPct val="90000"/>
        </a:lnSpc>
        <a:spcBef>
          <a:spcPts val="1550"/>
        </a:spcBef>
        <a:buFont typeface="Arial" panose="020B0604020202020204" pitchFamily="34" charset="0"/>
        <a:buChar char="•"/>
        <a:defRPr kumimoji="1" sz="5581" kern="1200">
          <a:solidFill>
            <a:schemeClr val="tx1"/>
          </a:solidFill>
          <a:latin typeface="+mn-lt"/>
          <a:ea typeface="+mn-ea"/>
          <a:cs typeface="+mn-cs"/>
        </a:defRPr>
      </a:lvl4pPr>
      <a:lvl5pPr marL="6378557" indent="-708729" algn="l" defTabSz="2834914" rtl="0" eaLnBrk="1" latinLnBrk="0" hangingPunct="1">
        <a:lnSpc>
          <a:spcPct val="90000"/>
        </a:lnSpc>
        <a:spcBef>
          <a:spcPts val="1550"/>
        </a:spcBef>
        <a:buFont typeface="Arial" panose="020B0604020202020204" pitchFamily="34" charset="0"/>
        <a:buChar char="•"/>
        <a:defRPr kumimoji="1" sz="5581" kern="1200">
          <a:solidFill>
            <a:schemeClr val="tx1"/>
          </a:solidFill>
          <a:latin typeface="+mn-lt"/>
          <a:ea typeface="+mn-ea"/>
          <a:cs typeface="+mn-cs"/>
        </a:defRPr>
      </a:lvl5pPr>
      <a:lvl6pPr marL="7796014" indent="-708729" algn="l" defTabSz="2834914" rtl="0" eaLnBrk="1" latinLnBrk="0" hangingPunct="1">
        <a:lnSpc>
          <a:spcPct val="90000"/>
        </a:lnSpc>
        <a:spcBef>
          <a:spcPts val="1550"/>
        </a:spcBef>
        <a:buFont typeface="Arial" panose="020B0604020202020204" pitchFamily="34" charset="0"/>
        <a:buChar char="•"/>
        <a:defRPr kumimoji="1" sz="5581" kern="1200">
          <a:solidFill>
            <a:schemeClr val="tx1"/>
          </a:solidFill>
          <a:latin typeface="+mn-lt"/>
          <a:ea typeface="+mn-ea"/>
          <a:cs typeface="+mn-cs"/>
        </a:defRPr>
      </a:lvl6pPr>
      <a:lvl7pPr marL="9213472" indent="-708729" algn="l" defTabSz="2834914" rtl="0" eaLnBrk="1" latinLnBrk="0" hangingPunct="1">
        <a:lnSpc>
          <a:spcPct val="90000"/>
        </a:lnSpc>
        <a:spcBef>
          <a:spcPts val="1550"/>
        </a:spcBef>
        <a:buFont typeface="Arial" panose="020B0604020202020204" pitchFamily="34" charset="0"/>
        <a:buChar char="•"/>
        <a:defRPr kumimoji="1" sz="5581" kern="1200">
          <a:solidFill>
            <a:schemeClr val="tx1"/>
          </a:solidFill>
          <a:latin typeface="+mn-lt"/>
          <a:ea typeface="+mn-ea"/>
          <a:cs typeface="+mn-cs"/>
        </a:defRPr>
      </a:lvl7pPr>
      <a:lvl8pPr marL="10630929" indent="-708729" algn="l" defTabSz="2834914" rtl="0" eaLnBrk="1" latinLnBrk="0" hangingPunct="1">
        <a:lnSpc>
          <a:spcPct val="90000"/>
        </a:lnSpc>
        <a:spcBef>
          <a:spcPts val="1550"/>
        </a:spcBef>
        <a:buFont typeface="Arial" panose="020B0604020202020204" pitchFamily="34" charset="0"/>
        <a:buChar char="•"/>
        <a:defRPr kumimoji="1" sz="5581" kern="1200">
          <a:solidFill>
            <a:schemeClr val="tx1"/>
          </a:solidFill>
          <a:latin typeface="+mn-lt"/>
          <a:ea typeface="+mn-ea"/>
          <a:cs typeface="+mn-cs"/>
        </a:defRPr>
      </a:lvl8pPr>
      <a:lvl9pPr marL="12048386" indent="-708729" algn="l" defTabSz="2834914" rtl="0" eaLnBrk="1" latinLnBrk="0" hangingPunct="1">
        <a:lnSpc>
          <a:spcPct val="90000"/>
        </a:lnSpc>
        <a:spcBef>
          <a:spcPts val="1550"/>
        </a:spcBef>
        <a:buFont typeface="Arial" panose="020B0604020202020204" pitchFamily="34" charset="0"/>
        <a:buChar char="•"/>
        <a:defRPr kumimoji="1" sz="5581" kern="1200">
          <a:solidFill>
            <a:schemeClr val="tx1"/>
          </a:solidFill>
          <a:latin typeface="+mn-lt"/>
          <a:ea typeface="+mn-ea"/>
          <a:cs typeface="+mn-cs"/>
        </a:defRPr>
      </a:lvl9pPr>
    </p:bodyStyle>
    <p:otherStyle>
      <a:defPPr>
        <a:defRPr lang="en-US"/>
      </a:defPPr>
      <a:lvl1pPr marL="0" algn="l" defTabSz="2834914" rtl="0" eaLnBrk="1" latinLnBrk="0" hangingPunct="1">
        <a:defRPr kumimoji="1" sz="5581" kern="1200">
          <a:solidFill>
            <a:schemeClr val="tx1"/>
          </a:solidFill>
          <a:latin typeface="+mn-lt"/>
          <a:ea typeface="+mn-ea"/>
          <a:cs typeface="+mn-cs"/>
        </a:defRPr>
      </a:lvl1pPr>
      <a:lvl2pPr marL="1417457" algn="l" defTabSz="2834914" rtl="0" eaLnBrk="1" latinLnBrk="0" hangingPunct="1">
        <a:defRPr kumimoji="1" sz="5581" kern="1200">
          <a:solidFill>
            <a:schemeClr val="tx1"/>
          </a:solidFill>
          <a:latin typeface="+mn-lt"/>
          <a:ea typeface="+mn-ea"/>
          <a:cs typeface="+mn-cs"/>
        </a:defRPr>
      </a:lvl2pPr>
      <a:lvl3pPr marL="2834914" algn="l" defTabSz="2834914" rtl="0" eaLnBrk="1" latinLnBrk="0" hangingPunct="1">
        <a:defRPr kumimoji="1" sz="5581" kern="1200">
          <a:solidFill>
            <a:schemeClr val="tx1"/>
          </a:solidFill>
          <a:latin typeface="+mn-lt"/>
          <a:ea typeface="+mn-ea"/>
          <a:cs typeface="+mn-cs"/>
        </a:defRPr>
      </a:lvl3pPr>
      <a:lvl4pPr marL="4252371" algn="l" defTabSz="2834914" rtl="0" eaLnBrk="1" latinLnBrk="0" hangingPunct="1">
        <a:defRPr kumimoji="1" sz="5581" kern="1200">
          <a:solidFill>
            <a:schemeClr val="tx1"/>
          </a:solidFill>
          <a:latin typeface="+mn-lt"/>
          <a:ea typeface="+mn-ea"/>
          <a:cs typeface="+mn-cs"/>
        </a:defRPr>
      </a:lvl4pPr>
      <a:lvl5pPr marL="5669829" algn="l" defTabSz="2834914" rtl="0" eaLnBrk="1" latinLnBrk="0" hangingPunct="1">
        <a:defRPr kumimoji="1" sz="5581" kern="1200">
          <a:solidFill>
            <a:schemeClr val="tx1"/>
          </a:solidFill>
          <a:latin typeface="+mn-lt"/>
          <a:ea typeface="+mn-ea"/>
          <a:cs typeface="+mn-cs"/>
        </a:defRPr>
      </a:lvl5pPr>
      <a:lvl6pPr marL="7087286" algn="l" defTabSz="2834914" rtl="0" eaLnBrk="1" latinLnBrk="0" hangingPunct="1">
        <a:defRPr kumimoji="1" sz="5581" kern="1200">
          <a:solidFill>
            <a:schemeClr val="tx1"/>
          </a:solidFill>
          <a:latin typeface="+mn-lt"/>
          <a:ea typeface="+mn-ea"/>
          <a:cs typeface="+mn-cs"/>
        </a:defRPr>
      </a:lvl6pPr>
      <a:lvl7pPr marL="8504743" algn="l" defTabSz="2834914" rtl="0" eaLnBrk="1" latinLnBrk="0" hangingPunct="1">
        <a:defRPr kumimoji="1" sz="5581" kern="1200">
          <a:solidFill>
            <a:schemeClr val="tx1"/>
          </a:solidFill>
          <a:latin typeface="+mn-lt"/>
          <a:ea typeface="+mn-ea"/>
          <a:cs typeface="+mn-cs"/>
        </a:defRPr>
      </a:lvl7pPr>
      <a:lvl8pPr marL="9922200" algn="l" defTabSz="2834914" rtl="0" eaLnBrk="1" latinLnBrk="0" hangingPunct="1">
        <a:defRPr kumimoji="1" sz="5581" kern="1200">
          <a:solidFill>
            <a:schemeClr val="tx1"/>
          </a:solidFill>
          <a:latin typeface="+mn-lt"/>
          <a:ea typeface="+mn-ea"/>
          <a:cs typeface="+mn-cs"/>
        </a:defRPr>
      </a:lvl8pPr>
      <a:lvl9pPr marL="11339657" algn="l" defTabSz="2834914" rtl="0" eaLnBrk="1" latinLnBrk="0" hangingPunct="1">
        <a:defRPr kumimoji="1" sz="558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00B0F0">
            <a:alpha val="10000"/>
          </a:srgbClr>
        </a:solidFill>
        <a:effectLst/>
      </p:bgPr>
    </p:bg>
    <p:spTree>
      <p:nvGrpSpPr>
        <p:cNvPr id="1" name=""/>
        <p:cNvGrpSpPr/>
        <p:nvPr/>
      </p:nvGrpSpPr>
      <p:grpSpPr>
        <a:xfrm>
          <a:off x="0" y="0"/>
          <a:ext cx="0" cy="0"/>
          <a:chOff x="0" y="0"/>
          <a:chExt cx="0" cy="0"/>
        </a:xfrm>
      </p:grpSpPr>
      <p:sp>
        <p:nvSpPr>
          <p:cNvPr id="84" name="正方形/長方形 83">
            <a:extLst>
              <a:ext uri="{FF2B5EF4-FFF2-40B4-BE49-F238E27FC236}">
                <a16:creationId xmlns:a16="http://schemas.microsoft.com/office/drawing/2014/main" id="{893D8E8D-EFBA-4F9E-92B9-41BE4413F3DB}"/>
              </a:ext>
            </a:extLst>
          </p:cNvPr>
          <p:cNvSpPr/>
          <p:nvPr/>
        </p:nvSpPr>
        <p:spPr>
          <a:xfrm>
            <a:off x="491436" y="45828199"/>
            <a:ext cx="27400078" cy="3676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4B2F5580-4FE0-40C7-BB72-F7C33C746466}"/>
              </a:ext>
            </a:extLst>
          </p:cNvPr>
          <p:cNvSpPr/>
          <p:nvPr/>
        </p:nvSpPr>
        <p:spPr>
          <a:xfrm>
            <a:off x="474746" y="28740381"/>
            <a:ext cx="27400079" cy="4060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ja-JP" altLang="en-US" sz="3600" dirty="0"/>
          </a:p>
        </p:txBody>
      </p:sp>
      <p:sp>
        <p:nvSpPr>
          <p:cNvPr id="67" name="正方形/長方形 66">
            <a:extLst>
              <a:ext uri="{FF2B5EF4-FFF2-40B4-BE49-F238E27FC236}">
                <a16:creationId xmlns:a16="http://schemas.microsoft.com/office/drawing/2014/main" id="{F5821335-ECC9-4B8A-8879-FBFDD610CA31}"/>
              </a:ext>
            </a:extLst>
          </p:cNvPr>
          <p:cNvSpPr/>
          <p:nvPr/>
        </p:nvSpPr>
        <p:spPr>
          <a:xfrm>
            <a:off x="474746" y="6323146"/>
            <a:ext cx="27400079" cy="21700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5" name="正方形/長方形 64">
            <a:extLst>
              <a:ext uri="{FF2B5EF4-FFF2-40B4-BE49-F238E27FC236}">
                <a16:creationId xmlns:a16="http://schemas.microsoft.com/office/drawing/2014/main" id="{ABCA502B-CAF2-43DA-812F-CB7AB55ABDB9}"/>
              </a:ext>
            </a:extLst>
          </p:cNvPr>
          <p:cNvSpPr/>
          <p:nvPr/>
        </p:nvSpPr>
        <p:spPr>
          <a:xfrm>
            <a:off x="474747" y="232748"/>
            <a:ext cx="27400079" cy="53553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2448D808-6DCB-4D5C-802B-8A31F38DA607}"/>
              </a:ext>
            </a:extLst>
          </p:cNvPr>
          <p:cNvSpPr txBox="1"/>
          <p:nvPr/>
        </p:nvSpPr>
        <p:spPr>
          <a:xfrm>
            <a:off x="802681" y="123886"/>
            <a:ext cx="26874126" cy="3323987"/>
          </a:xfrm>
          <a:prstGeom prst="rect">
            <a:avLst/>
          </a:prstGeom>
          <a:noFill/>
        </p:spPr>
        <p:txBody>
          <a:bodyPr wrap="square">
            <a:spAutoFit/>
          </a:bodyPr>
          <a:lstStyle/>
          <a:p>
            <a:pPr algn="just"/>
            <a:r>
              <a:rPr lang="ja-JP" altLang="ja-JP" sz="5400" kern="100" dirty="0">
                <a:effectLst/>
                <a:latin typeface="HG丸ｺﾞｼｯｸM-PRO" panose="020F0600000000000000" pitchFamily="50" charset="-128"/>
                <a:ea typeface="HG丸ｺﾞｼｯｸM-PRO" panose="020F0600000000000000" pitchFamily="50" charset="-128"/>
                <a:cs typeface="Times New Roman" panose="02020603050405020304" pitchFamily="18" charset="0"/>
              </a:rPr>
              <a:t>【</a:t>
            </a:r>
            <a:r>
              <a:rPr lang="ja-JP" altLang="ja-JP" sz="54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背景】</a:t>
            </a:r>
            <a:endParaRPr lang="ja-JP" altLang="ja-JP"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endParaRPr>
          </a:p>
          <a:p>
            <a:r>
              <a:rPr lang="ja-JP" altLang="en-US"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　</a:t>
            </a:r>
            <a:r>
              <a:rPr kumimoji="1" lang="ja-JP" altLang="ja-JP" sz="3600" dirty="0"/>
              <a:t>当院では、腹部・体表超波検査は検査室</a:t>
            </a:r>
            <a:r>
              <a:rPr kumimoji="1" lang="en-US" altLang="ja-JP" sz="3600" dirty="0"/>
              <a:t>2</a:t>
            </a:r>
            <a:r>
              <a:rPr kumimoji="1" lang="ja-JP" altLang="ja-JP" sz="3600" dirty="0"/>
              <a:t>室に対し</a:t>
            </a:r>
            <a:r>
              <a:rPr kumimoji="1" lang="en-US" altLang="ja-JP" sz="3600" dirty="0"/>
              <a:t>2</a:t>
            </a:r>
            <a:r>
              <a:rPr kumimoji="1" lang="ja-JP" altLang="ja-JP" sz="3600" dirty="0"/>
              <a:t>名体制で運用している。一方で、腹部造影超音波検査</a:t>
            </a:r>
            <a:r>
              <a:rPr kumimoji="1" lang="en-US" altLang="ja-JP" sz="3600" dirty="0"/>
              <a:t>(CEUS)</a:t>
            </a:r>
            <a:r>
              <a:rPr kumimoji="1" lang="ja-JP" altLang="ja-JP" sz="3600" dirty="0"/>
              <a:t>において</a:t>
            </a:r>
            <a:r>
              <a:rPr kumimoji="1" lang="ja-JP" altLang="en-US" sz="3600" dirty="0"/>
              <a:t>は早期動脈相取得のためには</a:t>
            </a:r>
            <a:r>
              <a:rPr kumimoji="1" lang="ja-JP" altLang="ja-JP" sz="3600" dirty="0"/>
              <a:t>一人では対応困難であること、タスクシフト施行以前は診療放射線技師による静注や抜針が不可能であったことから、医師の立ち会いが必須であった。しかし、医師は外来診療等の業務と並行して対応しており、即時の立ち合いが困難なケースも少なくなかった。</a:t>
            </a:r>
            <a:endParaRPr kumimoji="1" lang="ja-JP" altLang="en-US" sz="3600" dirty="0"/>
          </a:p>
        </p:txBody>
      </p:sp>
      <p:sp>
        <p:nvSpPr>
          <p:cNvPr id="5" name="テキスト ボックス 4">
            <a:extLst>
              <a:ext uri="{FF2B5EF4-FFF2-40B4-BE49-F238E27FC236}">
                <a16:creationId xmlns:a16="http://schemas.microsoft.com/office/drawing/2014/main" id="{F1C44F54-7DCD-44EF-B6FA-DFAF03957661}"/>
              </a:ext>
            </a:extLst>
          </p:cNvPr>
          <p:cNvSpPr txBox="1"/>
          <p:nvPr/>
        </p:nvSpPr>
        <p:spPr>
          <a:xfrm>
            <a:off x="802681" y="6343394"/>
            <a:ext cx="26874126" cy="4985980"/>
          </a:xfrm>
          <a:prstGeom prst="rect">
            <a:avLst/>
          </a:prstGeom>
          <a:solidFill>
            <a:schemeClr val="bg1">
              <a:alpha val="5000"/>
            </a:schemeClr>
          </a:solidFill>
        </p:spPr>
        <p:txBody>
          <a:bodyPr wrap="square">
            <a:spAutoFit/>
          </a:bodyPr>
          <a:lstStyle/>
          <a:p>
            <a:pPr algn="just"/>
            <a:r>
              <a:rPr lang="en-US" altLang="ja-JP" sz="5400" kern="100" dirty="0">
                <a:solidFill>
                  <a:schemeClr val="tx1">
                    <a:lumMod val="85000"/>
                    <a:lumOff val="15000"/>
                  </a:schemeClr>
                </a:solidFill>
                <a:latin typeface="HG丸ｺﾞｼｯｸM-PRO" panose="020F0600000000000000" pitchFamily="50" charset="-128"/>
                <a:ea typeface="HG丸ｺﾞｼｯｸM-PRO" panose="020F0600000000000000" pitchFamily="50" charset="-128"/>
                <a:cs typeface="Times New Roman" panose="02020603050405020304" pitchFamily="18" charset="0"/>
              </a:rPr>
              <a:t>【</a:t>
            </a:r>
            <a:r>
              <a:rPr lang="ja-JP" altLang="en-US" sz="5400" kern="100" dirty="0">
                <a:solidFill>
                  <a:schemeClr val="tx1">
                    <a:lumMod val="85000"/>
                    <a:lumOff val="15000"/>
                  </a:schemeClr>
                </a:solidFill>
                <a:latin typeface="HG丸ｺﾞｼｯｸM-PRO" panose="020F0600000000000000" pitchFamily="50" charset="-128"/>
                <a:ea typeface="HG丸ｺﾞｼｯｸM-PRO" panose="020F0600000000000000" pitchFamily="50" charset="-128"/>
                <a:cs typeface="Times New Roman" panose="02020603050405020304" pitchFamily="18" charset="0"/>
              </a:rPr>
              <a:t>概要</a:t>
            </a:r>
            <a:r>
              <a:rPr lang="ja-JP" altLang="ja-JP" sz="54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a:t>
            </a:r>
            <a:endParaRPr lang="ja-JP" altLang="ja-JP"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endParaRPr>
          </a:p>
          <a:p>
            <a:pPr algn="just"/>
            <a:r>
              <a:rPr lang="ja-JP" altLang="en-US"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　</a:t>
            </a:r>
            <a:r>
              <a:rPr lang="ja-JP" altLang="en-US" sz="3600" dirty="0">
                <a:latin typeface="+mn-ea"/>
              </a:rPr>
              <a:t>①検査室内における技師</a:t>
            </a:r>
            <a:r>
              <a:rPr lang="en-US" altLang="ja-JP" sz="3600" dirty="0">
                <a:latin typeface="+mn-ea"/>
              </a:rPr>
              <a:t>1</a:t>
            </a:r>
            <a:r>
              <a:rPr lang="ja-JP" altLang="en-US" sz="3600" dirty="0">
                <a:latin typeface="+mn-ea"/>
              </a:rPr>
              <a:t>名での</a:t>
            </a:r>
            <a:r>
              <a:rPr lang="en-US" altLang="ja-JP" sz="3600" dirty="0">
                <a:latin typeface="+mn-ea"/>
              </a:rPr>
              <a:t>CEUS</a:t>
            </a:r>
            <a:r>
              <a:rPr lang="ja-JP" altLang="en-US" sz="3600" dirty="0">
                <a:latin typeface="+mn-ea"/>
              </a:rPr>
              <a:t>完結、②医師の立ち会い不要な運用の実現、③検査効率の向上と人的リソースの最適化を目的とした。自動注入器は事前設定により一定の条件下での造影剤投与が可能であり、安全性の確保と業務の標準化が期待された。自動注入器での静注のほか、検査終了後のルート抜去および止血も技師が行う運用に変更した。なお、事前ルート確保は患者受付前に外来にて医師が行う、従来通りの運用である。</a:t>
            </a:r>
            <a:endParaRPr lang="en-US" altLang="ja-JP" sz="3600" dirty="0">
              <a:latin typeface="+mn-ea"/>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effectLst/>
                <a:latin typeface="+mn-ea"/>
                <a:cs typeface="Times New Roman" panose="02020603050405020304" pitchFamily="18" charset="0"/>
              </a:rPr>
              <a:t>導入機器</a:t>
            </a:r>
            <a:r>
              <a:rPr lang="ja-JP" altLang="en-US" sz="3600" kern="100" dirty="0">
                <a:solidFill>
                  <a:schemeClr val="tx1">
                    <a:lumMod val="85000"/>
                    <a:lumOff val="15000"/>
                  </a:schemeClr>
                </a:solidFill>
                <a:latin typeface="+mn-ea"/>
                <a:cs typeface="Times New Roman" panose="02020603050405020304" pitchFamily="18" charset="0"/>
              </a:rPr>
              <a:t>：</a:t>
            </a:r>
            <a:r>
              <a:rPr lang="ja-JP" altLang="en-US" sz="3600" kern="100" dirty="0">
                <a:solidFill>
                  <a:schemeClr val="tx1">
                    <a:lumMod val="85000"/>
                    <a:lumOff val="15000"/>
                  </a:schemeClr>
                </a:solidFill>
                <a:effectLst/>
                <a:latin typeface="+mn-ea"/>
                <a:cs typeface="Times New Roman" panose="02020603050405020304" pitchFamily="18" charset="0"/>
              </a:rPr>
              <a:t>根本杏林堂 </a:t>
            </a:r>
            <a:r>
              <a:rPr lang="en-US" altLang="ja-JP" sz="3600" kern="100" dirty="0" err="1">
                <a:solidFill>
                  <a:schemeClr val="tx1">
                    <a:lumMod val="85000"/>
                    <a:lumOff val="15000"/>
                  </a:schemeClr>
                </a:solidFill>
                <a:latin typeface="+mn-ea"/>
                <a:cs typeface="Times New Roman" panose="02020603050405020304" pitchFamily="18" charset="0"/>
              </a:rPr>
              <a:t>Sonazoid</a:t>
            </a:r>
            <a:r>
              <a:rPr lang="en-US" altLang="ja-JP" sz="3600" kern="100" dirty="0">
                <a:solidFill>
                  <a:schemeClr val="tx1">
                    <a:lumMod val="85000"/>
                    <a:lumOff val="15000"/>
                  </a:schemeClr>
                </a:solidFill>
                <a:latin typeface="+mn-ea"/>
                <a:cs typeface="Times New Roman" panose="02020603050405020304" pitchFamily="18" charset="0"/>
              </a:rPr>
              <a:t> Shot S </a:t>
            </a:r>
          </a:p>
          <a:p>
            <a:pPr algn="just"/>
            <a:r>
              <a:rPr lang="ja-JP" altLang="en-US" sz="3600" kern="100" dirty="0">
                <a:solidFill>
                  <a:schemeClr val="tx1">
                    <a:lumMod val="85000"/>
                    <a:lumOff val="15000"/>
                  </a:schemeClr>
                </a:solidFill>
                <a:latin typeface="+mn-ea"/>
                <a:cs typeface="Times New Roman" panose="02020603050405020304" pitchFamily="18" charset="0"/>
              </a:rPr>
              <a:t>シリンジ：</a:t>
            </a:r>
            <a:r>
              <a:rPr lang="en-US" altLang="ja-JP" sz="3600" kern="100" dirty="0">
                <a:solidFill>
                  <a:schemeClr val="tx1">
                    <a:lumMod val="85000"/>
                    <a:lumOff val="15000"/>
                  </a:schemeClr>
                </a:solidFill>
                <a:latin typeface="+mn-ea"/>
                <a:cs typeface="Times New Roman" panose="02020603050405020304" pitchFamily="18" charset="0"/>
              </a:rPr>
              <a:t>B-BRAUN</a:t>
            </a:r>
            <a:r>
              <a:rPr lang="ja-JP" altLang="en-US" sz="3600" kern="100" dirty="0">
                <a:solidFill>
                  <a:schemeClr val="tx1">
                    <a:lumMod val="85000"/>
                    <a:lumOff val="15000"/>
                  </a:schemeClr>
                </a:solidFill>
                <a:latin typeface="+mn-ea"/>
                <a:cs typeface="Times New Roman" panose="02020603050405020304" pitchFamily="18" charset="0"/>
              </a:rPr>
              <a:t> </a:t>
            </a:r>
            <a:r>
              <a:rPr lang="it-IT" altLang="ja-JP" sz="3600" kern="100" dirty="0">
                <a:solidFill>
                  <a:schemeClr val="tx1">
                    <a:lumMod val="85000"/>
                    <a:lumOff val="15000"/>
                  </a:schemeClr>
                </a:solidFill>
                <a:latin typeface="+mn-ea"/>
                <a:cs typeface="Times New Roman" panose="02020603050405020304" pitchFamily="18" charset="0"/>
              </a:rPr>
              <a:t>Omnifix Luer Lock Solo Single(10ml</a:t>
            </a:r>
            <a:r>
              <a:rPr lang="ja-JP" altLang="en-US" sz="3600" kern="100" dirty="0">
                <a:solidFill>
                  <a:schemeClr val="tx1">
                    <a:lumMod val="85000"/>
                    <a:lumOff val="15000"/>
                  </a:schemeClr>
                </a:solidFill>
                <a:latin typeface="+mn-ea"/>
                <a:cs typeface="Times New Roman" panose="02020603050405020304" pitchFamily="18" charset="0"/>
              </a:rPr>
              <a:t>、</a:t>
            </a:r>
            <a:r>
              <a:rPr lang="en-US" altLang="ja-JP" sz="3600" kern="100" dirty="0">
                <a:solidFill>
                  <a:schemeClr val="tx1">
                    <a:lumMod val="85000"/>
                    <a:lumOff val="15000"/>
                  </a:schemeClr>
                </a:solidFill>
                <a:latin typeface="+mn-ea"/>
                <a:cs typeface="Times New Roman" panose="02020603050405020304" pitchFamily="18" charset="0"/>
              </a:rPr>
              <a:t>30ml</a:t>
            </a:r>
            <a:r>
              <a:rPr lang="it-IT" altLang="ja-JP" sz="3600" kern="100" dirty="0">
                <a:solidFill>
                  <a:schemeClr val="tx1">
                    <a:lumMod val="85000"/>
                    <a:lumOff val="15000"/>
                  </a:schemeClr>
                </a:solidFill>
                <a:latin typeface="+mn-ea"/>
                <a:cs typeface="Times New Roman" panose="02020603050405020304" pitchFamily="18" charset="0"/>
              </a:rPr>
              <a:t>)</a:t>
            </a:r>
          </a:p>
        </p:txBody>
      </p:sp>
      <p:sp>
        <p:nvSpPr>
          <p:cNvPr id="57" name="正方形/長方形 56">
            <a:extLst>
              <a:ext uri="{FF2B5EF4-FFF2-40B4-BE49-F238E27FC236}">
                <a16:creationId xmlns:a16="http://schemas.microsoft.com/office/drawing/2014/main" id="{98ABDDC8-4DA0-44B4-8F9A-CC15FE84B2C5}"/>
              </a:ext>
            </a:extLst>
          </p:cNvPr>
          <p:cNvSpPr/>
          <p:nvPr/>
        </p:nvSpPr>
        <p:spPr>
          <a:xfrm>
            <a:off x="474748" y="4175255"/>
            <a:ext cx="27072146" cy="39958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 name="Picture 6" descr="ソース画像を表示">
            <a:extLst>
              <a:ext uri="{FF2B5EF4-FFF2-40B4-BE49-F238E27FC236}">
                <a16:creationId xmlns:a16="http://schemas.microsoft.com/office/drawing/2014/main" id="{6B1C0910-E333-EDF6-5BF5-E298E29301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2633" y="3521295"/>
            <a:ext cx="1295691" cy="1295691"/>
          </a:xfrm>
          <a:prstGeom prst="rect">
            <a:avLst/>
          </a:prstGeom>
          <a:noFill/>
          <a:extLst>
            <a:ext uri="{909E8E84-426E-40DD-AFC4-6F175D3DCCD1}">
              <a14:hiddenFill xmlns:a14="http://schemas.microsoft.com/office/drawing/2010/main">
                <a:solidFill>
                  <a:srgbClr val="FFFFFF"/>
                </a:solidFill>
              </a14:hiddenFill>
            </a:ext>
          </a:extLst>
        </p:spPr>
      </p:pic>
      <p:sp>
        <p:nvSpPr>
          <p:cNvPr id="7" name="テキスト ボックス 6">
            <a:extLst>
              <a:ext uri="{FF2B5EF4-FFF2-40B4-BE49-F238E27FC236}">
                <a16:creationId xmlns:a16="http://schemas.microsoft.com/office/drawing/2014/main" id="{2BDD215A-CD05-AEDF-CC03-FFA652346201}"/>
              </a:ext>
            </a:extLst>
          </p:cNvPr>
          <p:cNvSpPr txBox="1"/>
          <p:nvPr/>
        </p:nvSpPr>
        <p:spPr>
          <a:xfrm>
            <a:off x="3531098" y="3547585"/>
            <a:ext cx="23044868" cy="1323439"/>
          </a:xfrm>
          <a:prstGeom prst="rect">
            <a:avLst/>
          </a:prstGeom>
          <a:noFill/>
        </p:spPr>
        <p:txBody>
          <a:bodyPr wrap="square">
            <a:spAutoFit/>
          </a:bodyPr>
          <a:lstStyle/>
          <a:p>
            <a:r>
              <a:rPr lang="en-US" altLang="ja-JP" sz="4000" dirty="0">
                <a:latin typeface="HG丸ｺﾞｼｯｸM-PRO" panose="020F0600000000000000" pitchFamily="50" charset="-128"/>
                <a:ea typeface="HG丸ｺﾞｼｯｸM-PRO" panose="020F0600000000000000" pitchFamily="50" charset="-128"/>
              </a:rPr>
              <a:t>2023</a:t>
            </a:r>
            <a:r>
              <a:rPr lang="ja-JP" altLang="en-US" sz="4000" dirty="0">
                <a:latin typeface="HG丸ｺﾞｼｯｸM-PRO" panose="020F0600000000000000" pitchFamily="50" charset="-128"/>
                <a:ea typeface="HG丸ｺﾞｼｯｸM-PRO" panose="020F0600000000000000" pitchFamily="50" charset="-128"/>
              </a:rPr>
              <a:t>年の超音波診断装置更新に伴う造影剤自動注入器導入にあわせて診療放射線技師による造影剤自動注入器を用いた造影剤注入および検査終了後の抜針を行う内容のタスクシフトを検討した。</a:t>
            </a:r>
          </a:p>
        </p:txBody>
      </p:sp>
      <p:grpSp>
        <p:nvGrpSpPr>
          <p:cNvPr id="17" name="グループ化 16">
            <a:extLst>
              <a:ext uri="{FF2B5EF4-FFF2-40B4-BE49-F238E27FC236}">
                <a16:creationId xmlns:a16="http://schemas.microsoft.com/office/drawing/2014/main" id="{4FA29C4A-17D5-E6E6-4D4B-1368B5DE3E38}"/>
              </a:ext>
            </a:extLst>
          </p:cNvPr>
          <p:cNvGrpSpPr/>
          <p:nvPr/>
        </p:nvGrpSpPr>
        <p:grpSpPr>
          <a:xfrm>
            <a:off x="672768" y="11324100"/>
            <a:ext cx="6569485" cy="4644208"/>
            <a:chOff x="668910" y="13777734"/>
            <a:chExt cx="11955106" cy="8870623"/>
          </a:xfrm>
        </p:grpSpPr>
        <p:pic>
          <p:nvPicPr>
            <p:cNvPr id="15" name="図 14">
              <a:extLst>
                <a:ext uri="{FF2B5EF4-FFF2-40B4-BE49-F238E27FC236}">
                  <a16:creationId xmlns:a16="http://schemas.microsoft.com/office/drawing/2014/main" id="{56F0F7F6-705E-C889-07E7-A358DB8C5F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0171" y="13885473"/>
              <a:ext cx="11683845" cy="8762884"/>
            </a:xfrm>
            <a:prstGeom prst="rect">
              <a:avLst/>
            </a:prstGeom>
          </p:spPr>
        </p:pic>
        <p:sp>
          <p:nvSpPr>
            <p:cNvPr id="13" name="テキスト ボックス 12">
              <a:extLst>
                <a:ext uri="{FF2B5EF4-FFF2-40B4-BE49-F238E27FC236}">
                  <a16:creationId xmlns:a16="http://schemas.microsoft.com/office/drawing/2014/main" id="{1B8D6070-5285-EB4B-6D43-30319AF01DCA}"/>
                </a:ext>
              </a:extLst>
            </p:cNvPr>
            <p:cNvSpPr txBox="1"/>
            <p:nvPr/>
          </p:nvSpPr>
          <p:spPr>
            <a:xfrm>
              <a:off x="668910" y="13777734"/>
              <a:ext cx="7465579" cy="1234518"/>
            </a:xfrm>
            <a:prstGeom prst="rect">
              <a:avLst/>
            </a:prstGeom>
            <a:solidFill>
              <a:schemeClr val="bg1"/>
            </a:solidFill>
          </p:spPr>
          <p:txBody>
            <a:bodyPr wrap="square">
              <a:spAutoFit/>
            </a:bodyPr>
            <a:lstStyle/>
            <a:p>
              <a:pPr algn="just"/>
              <a:r>
                <a:rPr lang="en-US" altLang="ja-JP" sz="3600" b="1" kern="100" dirty="0" err="1">
                  <a:solidFill>
                    <a:schemeClr val="tx1">
                      <a:lumMod val="85000"/>
                      <a:lumOff val="15000"/>
                    </a:schemeClr>
                  </a:solidFill>
                  <a:latin typeface="+mn-ea"/>
                  <a:cs typeface="Times New Roman" panose="02020603050405020304" pitchFamily="18" charset="0"/>
                </a:rPr>
                <a:t>Sonazoid</a:t>
              </a:r>
              <a:r>
                <a:rPr lang="en-US" altLang="ja-JP" sz="3600" b="1" kern="100" dirty="0">
                  <a:solidFill>
                    <a:schemeClr val="tx1">
                      <a:lumMod val="85000"/>
                      <a:lumOff val="15000"/>
                    </a:schemeClr>
                  </a:solidFill>
                  <a:latin typeface="+mn-ea"/>
                  <a:cs typeface="Times New Roman" panose="02020603050405020304" pitchFamily="18" charset="0"/>
                </a:rPr>
                <a:t> Shot S</a:t>
              </a:r>
              <a:endParaRPr lang="en-US" altLang="ja-JP" sz="3600" b="1" kern="100" dirty="0">
                <a:solidFill>
                  <a:schemeClr val="tx1">
                    <a:lumMod val="85000"/>
                    <a:lumOff val="15000"/>
                  </a:schemeClr>
                </a:solidFill>
                <a:effectLst/>
                <a:latin typeface="+mn-ea"/>
                <a:cs typeface="Times New Roman" panose="02020603050405020304" pitchFamily="18" charset="0"/>
              </a:endParaRPr>
            </a:p>
          </p:txBody>
        </p:sp>
      </p:grpSp>
      <p:sp>
        <p:nvSpPr>
          <p:cNvPr id="34" name="楕円 33">
            <a:extLst>
              <a:ext uri="{FF2B5EF4-FFF2-40B4-BE49-F238E27FC236}">
                <a16:creationId xmlns:a16="http://schemas.microsoft.com/office/drawing/2014/main" id="{E4F6B67E-4A03-2F93-E8CE-72CE659F12EC}"/>
              </a:ext>
            </a:extLst>
          </p:cNvPr>
          <p:cNvSpPr/>
          <p:nvPr/>
        </p:nvSpPr>
        <p:spPr>
          <a:xfrm>
            <a:off x="1094697" y="13341534"/>
            <a:ext cx="1009458" cy="889000"/>
          </a:xfrm>
          <a:prstGeom prst="ellipse">
            <a:avLst/>
          </a:prstGeom>
          <a:noFill/>
          <a:ln w="762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b="1">
              <a:ln w="22225">
                <a:solidFill>
                  <a:schemeClr val="accent2"/>
                </a:solidFill>
                <a:prstDash val="solid"/>
              </a:ln>
              <a:solidFill>
                <a:schemeClr val="accent2">
                  <a:lumMod val="40000"/>
                  <a:lumOff val="60000"/>
                </a:schemeClr>
              </a:solidFill>
            </a:endParaRPr>
          </a:p>
        </p:txBody>
      </p:sp>
      <p:grpSp>
        <p:nvGrpSpPr>
          <p:cNvPr id="47" name="グループ化 46">
            <a:extLst>
              <a:ext uri="{FF2B5EF4-FFF2-40B4-BE49-F238E27FC236}">
                <a16:creationId xmlns:a16="http://schemas.microsoft.com/office/drawing/2014/main" id="{0388CC8B-5EC8-0859-4F8F-C1B3A33424A2}"/>
              </a:ext>
            </a:extLst>
          </p:cNvPr>
          <p:cNvGrpSpPr/>
          <p:nvPr/>
        </p:nvGrpSpPr>
        <p:grpSpPr>
          <a:xfrm>
            <a:off x="7531381" y="11675493"/>
            <a:ext cx="19932314" cy="6186309"/>
            <a:chOff x="11214978" y="10313808"/>
            <a:chExt cx="16702957" cy="6186309"/>
          </a:xfrm>
        </p:grpSpPr>
        <p:sp>
          <p:nvSpPr>
            <p:cNvPr id="18" name="テキスト ボックス 17">
              <a:extLst>
                <a:ext uri="{FF2B5EF4-FFF2-40B4-BE49-F238E27FC236}">
                  <a16:creationId xmlns:a16="http://schemas.microsoft.com/office/drawing/2014/main" id="{A8782EE4-FB3D-0E5C-BAA4-B7749ABC1773}"/>
                </a:ext>
              </a:extLst>
            </p:cNvPr>
            <p:cNvSpPr txBox="1"/>
            <p:nvPr/>
          </p:nvSpPr>
          <p:spPr>
            <a:xfrm>
              <a:off x="11214978" y="10313808"/>
              <a:ext cx="16702957" cy="6186309"/>
            </a:xfrm>
            <a:prstGeom prst="rect">
              <a:avLst/>
            </a:prstGeom>
            <a:solidFill>
              <a:schemeClr val="bg1">
                <a:alpha val="5000"/>
              </a:schemeClr>
            </a:solidFill>
          </p:spPr>
          <p:txBody>
            <a:bodyPr wrap="square">
              <a:spAutoFit/>
            </a:bodyPr>
            <a:lstStyle/>
            <a:p>
              <a:pPr algn="just"/>
              <a:r>
                <a:rPr lang="ja-JP" altLang="en-US" sz="3600" kern="100" dirty="0">
                  <a:solidFill>
                    <a:schemeClr val="tx1">
                      <a:lumMod val="85000"/>
                      <a:lumOff val="15000"/>
                    </a:schemeClr>
                  </a:solidFill>
                  <a:latin typeface="+mn-ea"/>
                  <a:cs typeface="Times New Roman" panose="02020603050405020304" pitchFamily="18" charset="0"/>
                </a:rPr>
                <a:t>・用手での注入では困難であった、定速、定量での注入が可能となる</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effectLst/>
                  <a:latin typeface="+mn-ea"/>
                  <a:cs typeface="Times New Roman" panose="02020603050405020304" pitchFamily="18" charset="0"/>
                </a:rPr>
                <a:t>・装置の　　ボタン以外にも</a:t>
              </a:r>
              <a:r>
                <a:rPr lang="ja-JP" altLang="en-US" sz="3600" b="1" kern="100" dirty="0">
                  <a:effectLst/>
                  <a:latin typeface="+mn-ea"/>
                  <a:cs typeface="Times New Roman" panose="02020603050405020304" pitchFamily="18" charset="0"/>
                </a:rPr>
                <a:t>フットスイッチを用いての注入開始が可能</a:t>
              </a:r>
              <a:endParaRPr lang="en-US" altLang="ja-JP" sz="3600" b="1" kern="100" dirty="0">
                <a:effectLst/>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　部分には生理食塩水での後押し時に造影剤側ルートを自動でクランプする機能があり、造影</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　剤シリンジ側への生理食塩水の流入を防ぐ。造影剤シリンジ側から生理食塩水側シリンジへの</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　流入は造影チューブの逆流防止弁により防がれている</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a:t>
              </a:r>
              <a:r>
                <a:rPr lang="en-US" altLang="ja-JP" sz="3600" kern="100" dirty="0">
                  <a:solidFill>
                    <a:schemeClr val="tx1">
                      <a:lumMod val="85000"/>
                      <a:lumOff val="15000"/>
                    </a:schemeClr>
                  </a:solidFill>
                  <a:latin typeface="+mn-ea"/>
                  <a:cs typeface="Times New Roman" panose="02020603050405020304" pitchFamily="18" charset="0"/>
                </a:rPr>
                <a:t>1</a:t>
              </a:r>
              <a:r>
                <a:rPr lang="ja-JP" altLang="en-US" sz="3600" kern="100" dirty="0">
                  <a:solidFill>
                    <a:schemeClr val="tx1">
                      <a:lumMod val="85000"/>
                      <a:lumOff val="15000"/>
                    </a:schemeClr>
                  </a:solidFill>
                  <a:latin typeface="+mn-ea"/>
                  <a:cs typeface="Times New Roman" panose="02020603050405020304" pitchFamily="18" charset="0"/>
                </a:rPr>
                <a:t>分間に</a:t>
              </a:r>
              <a:r>
                <a:rPr lang="en-US" altLang="ja-JP" sz="3600" kern="100" dirty="0">
                  <a:solidFill>
                    <a:schemeClr val="tx1">
                      <a:lumMod val="85000"/>
                      <a:lumOff val="15000"/>
                    </a:schemeClr>
                  </a:solidFill>
                  <a:latin typeface="+mn-ea"/>
                  <a:cs typeface="Times New Roman" panose="02020603050405020304" pitchFamily="18" charset="0"/>
                </a:rPr>
                <a:t>1</a:t>
              </a:r>
              <a:r>
                <a:rPr lang="ja-JP" altLang="en-US" sz="3600" kern="100" dirty="0">
                  <a:solidFill>
                    <a:schemeClr val="tx1">
                      <a:lumMod val="85000"/>
                      <a:lumOff val="15000"/>
                    </a:schemeClr>
                  </a:solidFill>
                  <a:latin typeface="+mn-ea"/>
                  <a:cs typeface="Times New Roman" panose="02020603050405020304" pitchFamily="18" charset="0"/>
                </a:rPr>
                <a:t>回，容器を左右に</a:t>
              </a:r>
              <a:r>
                <a:rPr lang="en-US" altLang="ja-JP" sz="3600" kern="100" dirty="0">
                  <a:solidFill>
                    <a:schemeClr val="tx1">
                      <a:lumMod val="85000"/>
                      <a:lumOff val="15000"/>
                    </a:schemeClr>
                  </a:solidFill>
                  <a:latin typeface="+mn-ea"/>
                  <a:cs typeface="Times New Roman" panose="02020603050405020304" pitchFamily="18" charset="0"/>
                </a:rPr>
                <a:t>180</a:t>
              </a:r>
              <a:r>
                <a:rPr lang="ja-JP" altLang="en-US" sz="3600" kern="100" dirty="0">
                  <a:solidFill>
                    <a:schemeClr val="tx1">
                      <a:lumMod val="85000"/>
                      <a:lumOff val="15000"/>
                    </a:schemeClr>
                  </a:solidFill>
                  <a:latin typeface="+mn-ea"/>
                  <a:cs typeface="Times New Roman" panose="02020603050405020304" pitchFamily="18" charset="0"/>
                </a:rPr>
                <a:t>度ずつ回転させる機能を備えたことで造影剤の分離を防ぐ機能</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　を有する</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effectLst/>
                  <a:latin typeface="+mn-ea"/>
                  <a:cs typeface="Times New Roman" panose="02020603050405020304" pitchFamily="18" charset="0"/>
                </a:rPr>
                <a:t>→同一患者に対する２度目の造影が必要であった場合、あらかじめ全量の</a:t>
              </a:r>
              <a:r>
                <a:rPr lang="ja-JP" altLang="en-US" sz="3600" kern="100" dirty="0">
                  <a:solidFill>
                    <a:schemeClr val="tx1">
                      <a:lumMod val="85000"/>
                      <a:lumOff val="15000"/>
                    </a:schemeClr>
                  </a:solidFill>
                  <a:latin typeface="+mn-ea"/>
                  <a:cs typeface="Times New Roman" panose="02020603050405020304" pitchFamily="18" charset="0"/>
                </a:rPr>
                <a:t>造影剤</a:t>
              </a:r>
              <a:r>
                <a:rPr lang="ja-JP" altLang="en-US" sz="3600" kern="100" dirty="0">
                  <a:solidFill>
                    <a:schemeClr val="tx1">
                      <a:lumMod val="85000"/>
                      <a:lumOff val="15000"/>
                    </a:schemeClr>
                  </a:solidFill>
                  <a:effectLst/>
                  <a:latin typeface="+mn-ea"/>
                  <a:cs typeface="Times New Roman" panose="02020603050405020304" pitchFamily="18" charset="0"/>
                </a:rPr>
                <a:t>および</a:t>
              </a:r>
              <a:r>
                <a:rPr lang="en-US" altLang="ja-JP" sz="3600" kern="100" dirty="0">
                  <a:solidFill>
                    <a:schemeClr val="tx1">
                      <a:lumMod val="85000"/>
                      <a:lumOff val="15000"/>
                    </a:schemeClr>
                  </a:solidFill>
                  <a:effectLst/>
                  <a:latin typeface="+mn-ea"/>
                  <a:cs typeface="Times New Roman" panose="02020603050405020304" pitchFamily="18" charset="0"/>
                </a:rPr>
                <a:t>30ml</a:t>
              </a:r>
              <a:r>
                <a:rPr lang="ja-JP" altLang="en-US" sz="3600" kern="100" dirty="0">
                  <a:solidFill>
                    <a:schemeClr val="tx1">
                      <a:lumMod val="85000"/>
                      <a:lumOff val="15000"/>
                    </a:schemeClr>
                  </a:solidFill>
                  <a:effectLst/>
                  <a:latin typeface="+mn-ea"/>
                  <a:cs typeface="Times New Roman" panose="02020603050405020304" pitchFamily="18" charset="0"/>
                </a:rPr>
                <a:t>の生理食塩水を充填しておくことでスムーズな造影剤注入が可能となる</a:t>
              </a:r>
              <a:endParaRPr lang="en-US" altLang="ja-JP" sz="3600" kern="100" dirty="0">
                <a:solidFill>
                  <a:schemeClr val="tx1">
                    <a:lumMod val="85000"/>
                    <a:lumOff val="15000"/>
                  </a:schemeClr>
                </a:solidFill>
                <a:effectLst/>
                <a:latin typeface="+mn-ea"/>
                <a:cs typeface="Times New Roman" panose="02020603050405020304" pitchFamily="18" charset="0"/>
              </a:endParaRPr>
            </a:p>
            <a:p>
              <a:pPr algn="just"/>
              <a:endParaRPr lang="en-US" altLang="ja-JP" sz="3600" kern="100" dirty="0">
                <a:solidFill>
                  <a:schemeClr val="tx1">
                    <a:lumMod val="85000"/>
                    <a:lumOff val="15000"/>
                  </a:schemeClr>
                </a:solidFill>
                <a:effectLst/>
                <a:latin typeface="+mn-ea"/>
                <a:cs typeface="Times New Roman" panose="02020603050405020304" pitchFamily="18" charset="0"/>
              </a:endParaRPr>
            </a:p>
            <a:p>
              <a:pPr algn="just"/>
              <a:endParaRPr lang="en-US" altLang="ja-JP" sz="3600" kern="100" dirty="0">
                <a:solidFill>
                  <a:schemeClr val="tx1">
                    <a:lumMod val="85000"/>
                    <a:lumOff val="15000"/>
                  </a:schemeClr>
                </a:solidFill>
                <a:effectLst/>
                <a:latin typeface="+mn-ea"/>
                <a:cs typeface="Times New Roman" panose="02020603050405020304" pitchFamily="18" charset="0"/>
              </a:endParaRPr>
            </a:p>
          </p:txBody>
        </p:sp>
        <p:grpSp>
          <p:nvGrpSpPr>
            <p:cNvPr id="45" name="グループ化 44">
              <a:extLst>
                <a:ext uri="{FF2B5EF4-FFF2-40B4-BE49-F238E27FC236}">
                  <a16:creationId xmlns:a16="http://schemas.microsoft.com/office/drawing/2014/main" id="{83D7CCE4-C9D7-B8BF-1A33-1A350FBCBC5F}"/>
                </a:ext>
              </a:extLst>
            </p:cNvPr>
            <p:cNvGrpSpPr/>
            <p:nvPr/>
          </p:nvGrpSpPr>
          <p:grpSpPr>
            <a:xfrm>
              <a:off x="11570438" y="10844107"/>
              <a:ext cx="2028637" cy="1082622"/>
              <a:chOff x="11753257" y="10516033"/>
              <a:chExt cx="2028637" cy="1082622"/>
            </a:xfrm>
          </p:grpSpPr>
          <p:pic>
            <p:nvPicPr>
              <p:cNvPr id="32" name="図 31">
                <a:extLst>
                  <a:ext uri="{FF2B5EF4-FFF2-40B4-BE49-F238E27FC236}">
                    <a16:creationId xmlns:a16="http://schemas.microsoft.com/office/drawing/2014/main" id="{70F41A9F-81B1-E8A5-0EDB-861BBF0DB1B4}"/>
                  </a:ext>
                </a:extLst>
              </p:cNvPr>
              <p:cNvPicPr>
                <a:picLocks noChangeAspect="1"/>
              </p:cNvPicPr>
              <p:nvPr/>
            </p:nvPicPr>
            <p:blipFill>
              <a:blip r:embed="rId5"/>
              <a:stretch>
                <a:fillRect/>
              </a:stretch>
            </p:blipFill>
            <p:spPr>
              <a:xfrm>
                <a:off x="12955514" y="10516033"/>
                <a:ext cx="826380" cy="646331"/>
              </a:xfrm>
              <a:prstGeom prst="rect">
                <a:avLst/>
              </a:prstGeom>
            </p:spPr>
          </p:pic>
          <p:sp>
            <p:nvSpPr>
              <p:cNvPr id="36" name="楕円 35">
                <a:extLst>
                  <a:ext uri="{FF2B5EF4-FFF2-40B4-BE49-F238E27FC236}">
                    <a16:creationId xmlns:a16="http://schemas.microsoft.com/office/drawing/2014/main" id="{09591A62-38BE-7A11-C6F2-2E950E4C6AFC}"/>
                  </a:ext>
                </a:extLst>
              </p:cNvPr>
              <p:cNvSpPr/>
              <p:nvPr/>
            </p:nvSpPr>
            <p:spPr>
              <a:xfrm>
                <a:off x="11753257" y="11139584"/>
                <a:ext cx="465968" cy="459071"/>
              </a:xfrm>
              <a:prstGeom prst="ellipse">
                <a:avLst/>
              </a:prstGeom>
              <a:noFill/>
              <a:ln w="762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b="1">
                  <a:ln w="22225">
                    <a:solidFill>
                      <a:schemeClr val="accent2"/>
                    </a:solidFill>
                    <a:prstDash val="solid"/>
                  </a:ln>
                  <a:solidFill>
                    <a:schemeClr val="accent2">
                      <a:lumMod val="40000"/>
                      <a:lumOff val="60000"/>
                    </a:schemeClr>
                  </a:solidFill>
                </a:endParaRPr>
              </a:p>
            </p:txBody>
          </p:sp>
        </p:grpSp>
      </p:grpSp>
      <p:sp>
        <p:nvSpPr>
          <p:cNvPr id="52" name="テキスト ボックス 51">
            <a:extLst>
              <a:ext uri="{FF2B5EF4-FFF2-40B4-BE49-F238E27FC236}">
                <a16:creationId xmlns:a16="http://schemas.microsoft.com/office/drawing/2014/main" id="{7838DB06-7F83-D5F0-E31F-15C825976411}"/>
              </a:ext>
            </a:extLst>
          </p:cNvPr>
          <p:cNvSpPr txBox="1"/>
          <p:nvPr/>
        </p:nvSpPr>
        <p:spPr>
          <a:xfrm>
            <a:off x="990137" y="17768512"/>
            <a:ext cx="19473117" cy="5632311"/>
          </a:xfrm>
          <a:prstGeom prst="rect">
            <a:avLst/>
          </a:prstGeom>
          <a:solidFill>
            <a:schemeClr val="bg1">
              <a:alpha val="5000"/>
            </a:schemeClr>
          </a:solidFill>
        </p:spPr>
        <p:txBody>
          <a:bodyPr wrap="square">
            <a:spAutoFit/>
          </a:bodyPr>
          <a:lstStyle/>
          <a:p>
            <a:pPr algn="just"/>
            <a:r>
              <a:rPr lang="ja-JP" altLang="en-US" sz="3600" kern="100" dirty="0">
                <a:solidFill>
                  <a:schemeClr val="tx1">
                    <a:lumMod val="85000"/>
                    <a:lumOff val="15000"/>
                  </a:schemeClr>
                </a:solidFill>
                <a:latin typeface="+mn-ea"/>
                <a:cs typeface="Times New Roman" panose="02020603050405020304" pitchFamily="18" charset="0"/>
              </a:rPr>
              <a:t>　腹部造影超音波検査においては、造影剤を注入後経時的に同一腫瘤を観察することが求められる。特に、造影剤注入後すぐの</a:t>
            </a:r>
            <a:r>
              <a:rPr lang="en-US" altLang="ja-JP" sz="3600" kern="100" dirty="0">
                <a:solidFill>
                  <a:schemeClr val="tx1">
                    <a:lumMod val="85000"/>
                    <a:lumOff val="15000"/>
                  </a:schemeClr>
                </a:solidFill>
                <a:latin typeface="+mn-ea"/>
                <a:cs typeface="Times New Roman" panose="02020603050405020304" pitchFamily="18" charset="0"/>
              </a:rPr>
              <a:t>early vascular phase</a:t>
            </a:r>
            <a:r>
              <a:rPr lang="ja-JP" altLang="en-US" sz="3600" kern="100" dirty="0">
                <a:solidFill>
                  <a:schemeClr val="tx1">
                    <a:lumMod val="85000"/>
                    <a:lumOff val="15000"/>
                  </a:schemeClr>
                </a:solidFill>
                <a:latin typeface="+mn-ea"/>
                <a:cs typeface="Times New Roman" panose="02020603050405020304" pitchFamily="18" charset="0"/>
              </a:rPr>
              <a:t>は質的診断には必須である。造影剤注入の瞬間に行うべきことが多く、一人</a:t>
            </a:r>
            <a:r>
              <a:rPr lang="ja-JP" altLang="en-US" sz="3600" kern="100">
                <a:solidFill>
                  <a:schemeClr val="tx1">
                    <a:lumMod val="85000"/>
                    <a:lumOff val="15000"/>
                  </a:schemeClr>
                </a:solidFill>
                <a:latin typeface="+mn-ea"/>
                <a:cs typeface="Times New Roman" panose="02020603050405020304" pitchFamily="18" charset="0"/>
              </a:rPr>
              <a:t>では対応困難</a:t>
            </a:r>
            <a:r>
              <a:rPr lang="ja-JP" altLang="en-US" sz="3600" kern="100" dirty="0">
                <a:solidFill>
                  <a:schemeClr val="tx1">
                    <a:lumMod val="85000"/>
                    <a:lumOff val="15000"/>
                  </a:schemeClr>
                </a:solidFill>
                <a:latin typeface="+mn-ea"/>
                <a:cs typeface="Times New Roman" panose="02020603050405020304" pitchFamily="18" charset="0"/>
              </a:rPr>
              <a:t>であった。</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　</a:t>
            </a:r>
            <a:r>
              <a:rPr lang="ja-JP" altLang="en-US" sz="3600" i="1" kern="100" dirty="0">
                <a:solidFill>
                  <a:schemeClr val="tx1">
                    <a:lumMod val="85000"/>
                    <a:lumOff val="15000"/>
                  </a:schemeClr>
                </a:solidFill>
                <a:effectLst/>
                <a:latin typeface="+mn-ea"/>
                <a:cs typeface="Times New Roman" panose="02020603050405020304" pitchFamily="18" charset="0"/>
              </a:rPr>
              <a:t>①プローブの保持　②造影剤の注入　③タイマーの開始　</a:t>
            </a:r>
            <a:r>
              <a:rPr lang="ja-JP" altLang="en-US" sz="3600" kern="100" dirty="0">
                <a:solidFill>
                  <a:schemeClr val="tx1">
                    <a:lumMod val="85000"/>
                    <a:lumOff val="15000"/>
                  </a:schemeClr>
                </a:solidFill>
                <a:effectLst/>
                <a:latin typeface="+mn-ea"/>
                <a:cs typeface="Times New Roman" panose="02020603050405020304" pitchFamily="18" charset="0"/>
              </a:rPr>
              <a:t>これらは同時に行う必要がある</a:t>
            </a:r>
            <a:r>
              <a:rPr lang="ja-JP" altLang="en-US" sz="3600" kern="100" dirty="0">
                <a:solidFill>
                  <a:schemeClr val="tx1">
                    <a:lumMod val="85000"/>
                    <a:lumOff val="15000"/>
                  </a:schemeClr>
                </a:solidFill>
                <a:latin typeface="+mn-ea"/>
                <a:cs typeface="Times New Roman" panose="02020603050405020304" pitchFamily="18" charset="0"/>
              </a:rPr>
              <a:t>。そしてその後、画面フリーズを解除し、吸気指示を出して肝臓の観察を行う。</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effectLst/>
                <a:latin typeface="+mn-ea"/>
                <a:cs typeface="Times New Roman" panose="02020603050405020304" pitchFamily="18" charset="0"/>
              </a:rPr>
              <a:t>　インジェクターがフットスイッチで動作することができるため、すべて手に集中していた役割のうち</a:t>
            </a:r>
            <a:r>
              <a:rPr lang="ja-JP" altLang="en-US" sz="3600" i="1" kern="100" dirty="0">
                <a:solidFill>
                  <a:schemeClr val="tx1">
                    <a:lumMod val="85000"/>
                    <a:lumOff val="15000"/>
                  </a:schemeClr>
                </a:solidFill>
                <a:effectLst/>
                <a:latin typeface="+mn-ea"/>
                <a:cs typeface="Times New Roman" panose="02020603050405020304" pitchFamily="18" charset="0"/>
              </a:rPr>
              <a:t>②造影剤の注入</a:t>
            </a:r>
            <a:r>
              <a:rPr lang="ja-JP" altLang="en-US" sz="3600" kern="100" dirty="0">
                <a:solidFill>
                  <a:schemeClr val="tx1">
                    <a:lumMod val="85000"/>
                    <a:lumOff val="15000"/>
                  </a:schemeClr>
                </a:solidFill>
                <a:effectLst/>
                <a:latin typeface="+mn-ea"/>
                <a:cs typeface="Times New Roman" panose="02020603050405020304" pitchFamily="18" charset="0"/>
              </a:rPr>
              <a:t>が足にて可能になった。そのため、手では</a:t>
            </a:r>
            <a:r>
              <a:rPr lang="ja-JP" altLang="en-US" sz="3600" i="1" kern="100" dirty="0">
                <a:solidFill>
                  <a:schemeClr val="tx1">
                    <a:lumMod val="85000"/>
                    <a:lumOff val="15000"/>
                  </a:schemeClr>
                </a:solidFill>
                <a:effectLst/>
                <a:latin typeface="+mn-ea"/>
                <a:cs typeface="Times New Roman" panose="02020603050405020304" pitchFamily="18" charset="0"/>
              </a:rPr>
              <a:t>①プローブを保持</a:t>
            </a:r>
            <a:r>
              <a:rPr lang="ja-JP" altLang="en-US" sz="3600" kern="100" dirty="0">
                <a:solidFill>
                  <a:schemeClr val="tx1">
                    <a:lumMod val="85000"/>
                    <a:lumOff val="15000"/>
                  </a:schemeClr>
                </a:solidFill>
                <a:effectLst/>
                <a:latin typeface="+mn-ea"/>
                <a:cs typeface="Times New Roman" panose="02020603050405020304" pitchFamily="18" charset="0"/>
              </a:rPr>
              <a:t>しながら</a:t>
            </a:r>
            <a:r>
              <a:rPr lang="ja-JP" altLang="en-US" sz="3600" i="1" kern="100" dirty="0">
                <a:solidFill>
                  <a:schemeClr val="tx1">
                    <a:lumMod val="85000"/>
                    <a:lumOff val="15000"/>
                  </a:schemeClr>
                </a:solidFill>
                <a:effectLst/>
                <a:latin typeface="+mn-ea"/>
                <a:cs typeface="Times New Roman" panose="02020603050405020304" pitchFamily="18" charset="0"/>
              </a:rPr>
              <a:t>③タイマーを開始</a:t>
            </a:r>
            <a:r>
              <a:rPr lang="ja-JP" altLang="en-US" sz="3600" kern="100" dirty="0">
                <a:solidFill>
                  <a:schemeClr val="tx1">
                    <a:lumMod val="85000"/>
                    <a:lumOff val="15000"/>
                  </a:schemeClr>
                </a:solidFill>
                <a:effectLst/>
                <a:latin typeface="+mn-ea"/>
                <a:cs typeface="Times New Roman" panose="02020603050405020304" pitchFamily="18" charset="0"/>
              </a:rPr>
              <a:t>する役割を行うだけでよくなった。これにより、検査室内において１人で造影超音波検査を完遂することが可能となった。　</a:t>
            </a:r>
            <a:endParaRPr lang="en-US" altLang="ja-JP" sz="3600" kern="100" dirty="0">
              <a:solidFill>
                <a:schemeClr val="tx1">
                  <a:lumMod val="85000"/>
                  <a:lumOff val="15000"/>
                </a:schemeClr>
              </a:solidFill>
              <a:effectLst/>
              <a:latin typeface="+mn-ea"/>
              <a:cs typeface="Times New Roman" panose="02020603050405020304" pitchFamily="18" charset="0"/>
            </a:endParaRPr>
          </a:p>
          <a:p>
            <a:pPr algn="just"/>
            <a:endParaRPr lang="en-US" altLang="ja-JP" sz="3600" kern="100" dirty="0">
              <a:solidFill>
                <a:schemeClr val="tx1">
                  <a:lumMod val="85000"/>
                  <a:lumOff val="15000"/>
                </a:schemeClr>
              </a:solidFill>
              <a:effectLst/>
              <a:latin typeface="+mn-ea"/>
              <a:cs typeface="Times New Roman" panose="02020603050405020304" pitchFamily="18" charset="0"/>
            </a:endParaRPr>
          </a:p>
        </p:txBody>
      </p:sp>
      <p:sp>
        <p:nvSpPr>
          <p:cNvPr id="3" name="正方形/長方形 2">
            <a:extLst>
              <a:ext uri="{FF2B5EF4-FFF2-40B4-BE49-F238E27FC236}">
                <a16:creationId xmlns:a16="http://schemas.microsoft.com/office/drawing/2014/main" id="{0E64D3D4-2FCE-34DA-32C8-061D598F3CF6}"/>
              </a:ext>
            </a:extLst>
          </p:cNvPr>
          <p:cNvSpPr/>
          <p:nvPr/>
        </p:nvSpPr>
        <p:spPr>
          <a:xfrm>
            <a:off x="718875" y="9885747"/>
            <a:ext cx="26890814" cy="7280674"/>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pSp>
        <p:nvGrpSpPr>
          <p:cNvPr id="23" name="グループ化 22">
            <a:extLst>
              <a:ext uri="{FF2B5EF4-FFF2-40B4-BE49-F238E27FC236}">
                <a16:creationId xmlns:a16="http://schemas.microsoft.com/office/drawing/2014/main" id="{DD81672C-4F2A-F3F0-FEF7-DF3CA7D645F7}"/>
              </a:ext>
            </a:extLst>
          </p:cNvPr>
          <p:cNvGrpSpPr/>
          <p:nvPr/>
        </p:nvGrpSpPr>
        <p:grpSpPr>
          <a:xfrm>
            <a:off x="20653103" y="17804290"/>
            <a:ext cx="6706335" cy="9304301"/>
            <a:chOff x="18754550" y="19637818"/>
            <a:chExt cx="6706335" cy="9304301"/>
          </a:xfrm>
        </p:grpSpPr>
        <p:pic>
          <p:nvPicPr>
            <p:cNvPr id="50" name="図 49">
              <a:extLst>
                <a:ext uri="{FF2B5EF4-FFF2-40B4-BE49-F238E27FC236}">
                  <a16:creationId xmlns:a16="http://schemas.microsoft.com/office/drawing/2014/main" id="{3E68FE21-984B-B6CD-B2FA-AD955CF4C412}"/>
                </a:ext>
              </a:extLst>
            </p:cNvPr>
            <p:cNvPicPr>
              <a:picLocks noChangeAspect="1"/>
            </p:cNvPicPr>
            <p:nvPr/>
          </p:nvPicPr>
          <p:blipFill>
            <a:blip r:embed="rId6"/>
            <a:stretch>
              <a:fillRect/>
            </a:stretch>
          </p:blipFill>
          <p:spPr>
            <a:xfrm>
              <a:off x="18754550" y="19637818"/>
              <a:ext cx="5278668" cy="9181035"/>
            </a:xfrm>
            <a:prstGeom prst="rect">
              <a:avLst/>
            </a:prstGeom>
          </p:spPr>
        </p:pic>
        <p:sp>
          <p:nvSpPr>
            <p:cNvPr id="14" name="矢印: 左 13">
              <a:extLst>
                <a:ext uri="{FF2B5EF4-FFF2-40B4-BE49-F238E27FC236}">
                  <a16:creationId xmlns:a16="http://schemas.microsoft.com/office/drawing/2014/main" id="{AC511B1B-1EBA-6CB3-03A8-A328A8D9C3BF}"/>
                </a:ext>
              </a:extLst>
            </p:cNvPr>
            <p:cNvSpPr/>
            <p:nvPr/>
          </p:nvSpPr>
          <p:spPr>
            <a:xfrm>
              <a:off x="20458558" y="21329022"/>
              <a:ext cx="1363435" cy="1482136"/>
            </a:xfrm>
            <a:prstGeom prst="leftArrow">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3600" dirty="0"/>
                <a:t>③</a:t>
              </a:r>
            </a:p>
          </p:txBody>
        </p:sp>
        <p:sp>
          <p:nvSpPr>
            <p:cNvPr id="19" name="矢印: 左 18">
              <a:extLst>
                <a:ext uri="{FF2B5EF4-FFF2-40B4-BE49-F238E27FC236}">
                  <a16:creationId xmlns:a16="http://schemas.microsoft.com/office/drawing/2014/main" id="{0A0A95AC-1E3E-0529-9890-27EC49FD0241}"/>
                </a:ext>
              </a:extLst>
            </p:cNvPr>
            <p:cNvSpPr/>
            <p:nvPr/>
          </p:nvSpPr>
          <p:spPr>
            <a:xfrm>
              <a:off x="24097450" y="24458907"/>
              <a:ext cx="1363435" cy="1482136"/>
            </a:xfrm>
            <a:prstGeom prst="leftArrow">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3600" dirty="0"/>
                <a:t>①</a:t>
              </a:r>
            </a:p>
          </p:txBody>
        </p:sp>
        <p:sp>
          <p:nvSpPr>
            <p:cNvPr id="21" name="矢印: 左 20">
              <a:extLst>
                <a:ext uri="{FF2B5EF4-FFF2-40B4-BE49-F238E27FC236}">
                  <a16:creationId xmlns:a16="http://schemas.microsoft.com/office/drawing/2014/main" id="{E5452117-5FD0-D5D3-A571-8AAA1FA95BED}"/>
                </a:ext>
              </a:extLst>
            </p:cNvPr>
            <p:cNvSpPr/>
            <p:nvPr/>
          </p:nvSpPr>
          <p:spPr>
            <a:xfrm>
              <a:off x="22495956" y="27459983"/>
              <a:ext cx="1363435" cy="1482136"/>
            </a:xfrm>
            <a:prstGeom prst="leftArrow">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3600" dirty="0"/>
                <a:t>②</a:t>
              </a:r>
            </a:p>
          </p:txBody>
        </p:sp>
      </p:grpSp>
      <p:sp>
        <p:nvSpPr>
          <p:cNvPr id="8" name="テキスト ボックス 7">
            <a:extLst>
              <a:ext uri="{FF2B5EF4-FFF2-40B4-BE49-F238E27FC236}">
                <a16:creationId xmlns:a16="http://schemas.microsoft.com/office/drawing/2014/main" id="{9F9FE807-85D0-F582-3CE8-57D44FA00D65}"/>
              </a:ext>
            </a:extLst>
          </p:cNvPr>
          <p:cNvSpPr txBox="1"/>
          <p:nvPr/>
        </p:nvSpPr>
        <p:spPr>
          <a:xfrm>
            <a:off x="821829" y="29090671"/>
            <a:ext cx="26874126" cy="3877985"/>
          </a:xfrm>
          <a:prstGeom prst="rect">
            <a:avLst/>
          </a:prstGeom>
          <a:solidFill>
            <a:schemeClr val="bg1">
              <a:alpha val="5000"/>
            </a:schemeClr>
          </a:solidFill>
        </p:spPr>
        <p:txBody>
          <a:bodyPr wrap="square">
            <a:spAutoFit/>
          </a:bodyPr>
          <a:lstStyle/>
          <a:p>
            <a:pPr algn="just"/>
            <a:r>
              <a:rPr lang="en-US" altLang="ja-JP" sz="5400" kern="100" dirty="0">
                <a:solidFill>
                  <a:schemeClr val="tx1">
                    <a:lumMod val="85000"/>
                    <a:lumOff val="15000"/>
                  </a:schemeClr>
                </a:solidFill>
                <a:latin typeface="HG丸ｺﾞｼｯｸM-PRO" panose="020F0600000000000000" pitchFamily="50" charset="-128"/>
                <a:ea typeface="HG丸ｺﾞｼｯｸM-PRO" panose="020F0600000000000000" pitchFamily="50" charset="-128"/>
                <a:cs typeface="Times New Roman" panose="02020603050405020304" pitchFamily="18" charset="0"/>
              </a:rPr>
              <a:t>【</a:t>
            </a:r>
            <a:r>
              <a:rPr lang="ja-JP" altLang="en-US" sz="5400" kern="100" dirty="0">
                <a:solidFill>
                  <a:schemeClr val="tx1">
                    <a:lumMod val="85000"/>
                    <a:lumOff val="15000"/>
                  </a:schemeClr>
                </a:solidFill>
                <a:latin typeface="HG丸ｺﾞｼｯｸM-PRO" panose="020F0600000000000000" pitchFamily="50" charset="-128"/>
                <a:ea typeface="HG丸ｺﾞｼｯｸM-PRO" panose="020F0600000000000000" pitchFamily="50" charset="-128"/>
                <a:cs typeface="Times New Roman" panose="02020603050405020304" pitchFamily="18" charset="0"/>
              </a:rPr>
              <a:t>導入までの取り組み</a:t>
            </a:r>
            <a:r>
              <a:rPr lang="ja-JP" altLang="ja-JP" sz="54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a:t>
            </a:r>
            <a:endParaRPr lang="ja-JP" altLang="ja-JP"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endParaRPr>
          </a:p>
          <a:p>
            <a:pPr algn="just"/>
            <a:r>
              <a:rPr lang="ja-JP" altLang="en-US"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　</a:t>
            </a:r>
            <a:r>
              <a:rPr lang="ja-JP" altLang="en-US" sz="3600" kern="100" dirty="0">
                <a:solidFill>
                  <a:schemeClr val="tx1">
                    <a:lumMod val="85000"/>
                    <a:lumOff val="15000"/>
                  </a:schemeClr>
                </a:solidFill>
                <a:latin typeface="+mn-ea"/>
                <a:cs typeface="Times New Roman" panose="02020603050405020304" pitchFamily="18" charset="0"/>
              </a:rPr>
              <a:t>これまで医師が担っていた静注・抜針を技師が行うにあたり、以下の点を確認、研修した。</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・造影剤副作用発生時や抜針時の迷走神経反射発生時の対応確認</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・抜針、止血にかかる手技の研修</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・上記および造影剤自動注入器の接続方法、使用方法を含めたマニュアルの整備</a:t>
            </a:r>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it-IT" altLang="ja-JP" sz="3600" kern="100" dirty="0">
              <a:solidFill>
                <a:schemeClr val="tx1">
                  <a:lumMod val="85000"/>
                  <a:lumOff val="15000"/>
                </a:schemeClr>
              </a:solidFill>
              <a:latin typeface="+mn-ea"/>
              <a:cs typeface="Times New Roman" panose="02020603050405020304" pitchFamily="18" charset="0"/>
            </a:endParaRPr>
          </a:p>
        </p:txBody>
      </p:sp>
      <p:sp>
        <p:nvSpPr>
          <p:cNvPr id="22" name="テキスト ボックス 21">
            <a:extLst>
              <a:ext uri="{FF2B5EF4-FFF2-40B4-BE49-F238E27FC236}">
                <a16:creationId xmlns:a16="http://schemas.microsoft.com/office/drawing/2014/main" id="{030260C0-EFFF-FDF5-B348-C726E34A3C92}"/>
              </a:ext>
            </a:extLst>
          </p:cNvPr>
          <p:cNvSpPr txBox="1"/>
          <p:nvPr/>
        </p:nvSpPr>
        <p:spPr>
          <a:xfrm>
            <a:off x="672768" y="46022737"/>
            <a:ext cx="27185371" cy="2769989"/>
          </a:xfrm>
          <a:prstGeom prst="rect">
            <a:avLst/>
          </a:prstGeom>
          <a:solidFill>
            <a:schemeClr val="bg1">
              <a:alpha val="5000"/>
            </a:schemeClr>
          </a:solidFill>
        </p:spPr>
        <p:txBody>
          <a:bodyPr wrap="square">
            <a:spAutoFit/>
          </a:bodyPr>
          <a:lstStyle/>
          <a:p>
            <a:pPr algn="just"/>
            <a:r>
              <a:rPr lang="en-US" altLang="ja-JP" sz="5400" kern="100" dirty="0">
                <a:solidFill>
                  <a:schemeClr val="tx1">
                    <a:lumMod val="85000"/>
                    <a:lumOff val="15000"/>
                  </a:schemeClr>
                </a:solidFill>
                <a:latin typeface="HG丸ｺﾞｼｯｸM-PRO" panose="020F0600000000000000" pitchFamily="50" charset="-128"/>
                <a:ea typeface="HG丸ｺﾞｼｯｸM-PRO" panose="020F0600000000000000" pitchFamily="50" charset="-128"/>
                <a:cs typeface="Times New Roman" panose="02020603050405020304" pitchFamily="18" charset="0"/>
              </a:rPr>
              <a:t>【</a:t>
            </a:r>
            <a:r>
              <a:rPr lang="ja-JP" altLang="en-US" sz="5400" kern="100" dirty="0">
                <a:solidFill>
                  <a:schemeClr val="tx1">
                    <a:lumMod val="85000"/>
                    <a:lumOff val="15000"/>
                  </a:schemeClr>
                </a:solidFill>
                <a:latin typeface="HG丸ｺﾞｼｯｸM-PRO" panose="020F0600000000000000" pitchFamily="50" charset="-128"/>
                <a:ea typeface="HG丸ｺﾞｼｯｸM-PRO" panose="020F0600000000000000" pitchFamily="50" charset="-128"/>
                <a:cs typeface="Times New Roman" panose="02020603050405020304" pitchFamily="18" charset="0"/>
              </a:rPr>
              <a:t>結論</a:t>
            </a:r>
            <a:r>
              <a:rPr lang="ja-JP" altLang="ja-JP" sz="54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a:t>
            </a:r>
            <a:endParaRPr lang="ja-JP" altLang="ja-JP"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endParaRPr>
          </a:p>
          <a:p>
            <a:pPr algn="just"/>
            <a:r>
              <a:rPr lang="ja-JP" altLang="en-US"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　</a:t>
            </a:r>
            <a:r>
              <a:rPr lang="ja-JP" altLang="en-US" sz="3600" dirty="0">
                <a:latin typeface="+mn-ea"/>
              </a:rPr>
              <a:t>造影剤自動注入器の導入、およびそれに伴うタスクシフトの結果、医師の負担軽減はもちろんのこと、検査にかかる時間が大幅に短縮した。超音波検査室の運用も柔軟になり、患者待ち時間の低減や検査枠の増加につながった。</a:t>
            </a:r>
            <a:endParaRPr lang="en-US" altLang="ja-JP" sz="3600" dirty="0">
              <a:latin typeface="+mn-ea"/>
            </a:endParaRPr>
          </a:p>
          <a:p>
            <a:pPr algn="just"/>
            <a:r>
              <a:rPr lang="ja-JP" altLang="en-US" sz="3600" kern="100" dirty="0">
                <a:solidFill>
                  <a:schemeClr val="tx1">
                    <a:lumMod val="85000"/>
                    <a:lumOff val="15000"/>
                  </a:schemeClr>
                </a:solidFill>
                <a:latin typeface="+mn-ea"/>
                <a:cs typeface="Times New Roman" panose="02020603050405020304" pitchFamily="18" charset="0"/>
              </a:rPr>
              <a:t>　今後もさらなるタスクシフトの実現や、より効率的な検査室の運用に努めたい。</a:t>
            </a:r>
            <a:endParaRPr lang="it-IT" altLang="ja-JP" sz="3600" kern="100" dirty="0">
              <a:solidFill>
                <a:schemeClr val="tx1">
                  <a:lumMod val="85000"/>
                  <a:lumOff val="15000"/>
                </a:schemeClr>
              </a:solidFill>
              <a:latin typeface="+mn-ea"/>
              <a:cs typeface="Times New Roman" panose="02020603050405020304" pitchFamily="18" charset="0"/>
            </a:endParaRPr>
          </a:p>
        </p:txBody>
      </p:sp>
      <p:grpSp>
        <p:nvGrpSpPr>
          <p:cNvPr id="30" name="グループ化 29">
            <a:extLst>
              <a:ext uri="{FF2B5EF4-FFF2-40B4-BE49-F238E27FC236}">
                <a16:creationId xmlns:a16="http://schemas.microsoft.com/office/drawing/2014/main" id="{87437BB7-C522-57A1-EFE1-FF9ECCC47FCB}"/>
              </a:ext>
            </a:extLst>
          </p:cNvPr>
          <p:cNvGrpSpPr/>
          <p:nvPr/>
        </p:nvGrpSpPr>
        <p:grpSpPr>
          <a:xfrm>
            <a:off x="682711" y="23281320"/>
            <a:ext cx="19473117" cy="4006938"/>
            <a:chOff x="718875" y="22834600"/>
            <a:chExt cx="19473117" cy="4006938"/>
          </a:xfrm>
        </p:grpSpPr>
        <p:pic>
          <p:nvPicPr>
            <p:cNvPr id="25" name="図 24">
              <a:extLst>
                <a:ext uri="{FF2B5EF4-FFF2-40B4-BE49-F238E27FC236}">
                  <a16:creationId xmlns:a16="http://schemas.microsoft.com/office/drawing/2014/main" id="{E32CF9D3-FE1D-794C-AFDE-AC2A5D9095A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2681" y="23026494"/>
              <a:ext cx="4653626" cy="3490220"/>
            </a:xfrm>
            <a:prstGeom prst="rect">
              <a:avLst/>
            </a:prstGeom>
          </p:spPr>
        </p:pic>
        <p:sp>
          <p:nvSpPr>
            <p:cNvPr id="26" name="テキスト ボックス 25">
              <a:extLst>
                <a:ext uri="{FF2B5EF4-FFF2-40B4-BE49-F238E27FC236}">
                  <a16:creationId xmlns:a16="http://schemas.microsoft.com/office/drawing/2014/main" id="{91D2A50A-3E67-70E4-6112-8EE6A2469AEE}"/>
                </a:ext>
              </a:extLst>
            </p:cNvPr>
            <p:cNvSpPr txBox="1"/>
            <p:nvPr/>
          </p:nvSpPr>
          <p:spPr>
            <a:xfrm>
              <a:off x="5643763" y="23057791"/>
              <a:ext cx="14456094" cy="3416320"/>
            </a:xfrm>
            <a:prstGeom prst="rect">
              <a:avLst/>
            </a:prstGeom>
            <a:solidFill>
              <a:schemeClr val="bg1">
                <a:alpha val="5000"/>
              </a:schemeClr>
            </a:solidFill>
          </p:spPr>
          <p:txBody>
            <a:bodyPr wrap="square">
              <a:spAutoFit/>
            </a:bodyPr>
            <a:lstStyle/>
            <a:p>
              <a:pPr algn="just"/>
              <a:r>
                <a:rPr lang="ja-JP" altLang="en-US" sz="3600" kern="100" dirty="0">
                  <a:solidFill>
                    <a:schemeClr val="tx1">
                      <a:lumMod val="85000"/>
                      <a:lumOff val="15000"/>
                    </a:schemeClr>
                  </a:solidFill>
                  <a:latin typeface="+mn-ea"/>
                  <a:cs typeface="Times New Roman" panose="02020603050405020304" pitchFamily="18" charset="0"/>
                </a:rPr>
                <a:t>左図は従来使用していたルート</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effectLst/>
                  <a:latin typeface="+mn-ea"/>
                  <a:cs typeface="Times New Roman" panose="02020603050405020304" pitchFamily="18" charset="0"/>
                </a:rPr>
                <a:t>事前に延長チューブ内に必要量の造影剤を充填しておき、注入時は</a:t>
              </a:r>
              <a:r>
                <a:rPr lang="en-US" altLang="ja-JP" sz="3600" kern="100" dirty="0">
                  <a:solidFill>
                    <a:schemeClr val="tx1">
                      <a:lumMod val="85000"/>
                      <a:lumOff val="15000"/>
                    </a:schemeClr>
                  </a:solidFill>
                  <a:effectLst/>
                  <a:latin typeface="+mn-ea"/>
                  <a:cs typeface="Times New Roman" panose="02020603050405020304" pitchFamily="18" charset="0"/>
                </a:rPr>
                <a:t>10ml</a:t>
              </a:r>
              <a:r>
                <a:rPr lang="ja-JP" altLang="en-US" sz="3600" kern="100" dirty="0">
                  <a:solidFill>
                    <a:schemeClr val="tx1">
                      <a:lumMod val="85000"/>
                      <a:lumOff val="15000"/>
                    </a:schemeClr>
                  </a:solidFill>
                  <a:effectLst/>
                  <a:latin typeface="+mn-ea"/>
                  <a:cs typeface="Times New Roman" panose="02020603050405020304" pitchFamily="18" charset="0"/>
                </a:rPr>
                <a:t>のシリンジ内の生理食塩水を</a:t>
              </a:r>
              <a:r>
                <a:rPr lang="en-US" altLang="ja-JP" sz="3600" kern="100" dirty="0">
                  <a:solidFill>
                    <a:schemeClr val="tx1">
                      <a:lumMod val="85000"/>
                      <a:lumOff val="15000"/>
                    </a:schemeClr>
                  </a:solidFill>
                  <a:effectLst/>
                  <a:latin typeface="+mn-ea"/>
                  <a:cs typeface="Times New Roman" panose="02020603050405020304" pitchFamily="18" charset="0"/>
                </a:rPr>
                <a:t>1ml/sec</a:t>
              </a:r>
              <a:r>
                <a:rPr lang="ja-JP" altLang="en-US" sz="3600" kern="100" dirty="0">
                  <a:solidFill>
                    <a:schemeClr val="tx1">
                      <a:lumMod val="85000"/>
                      <a:lumOff val="15000"/>
                    </a:schemeClr>
                  </a:solidFill>
                  <a:effectLst/>
                  <a:latin typeface="+mn-ea"/>
                  <a:cs typeface="Times New Roman" panose="02020603050405020304" pitchFamily="18" charset="0"/>
                </a:rPr>
                <a:t>になるように用手注入していた。</a:t>
              </a:r>
              <a:endParaRPr lang="en-US" altLang="ja-JP" sz="3600" kern="100" dirty="0">
                <a:solidFill>
                  <a:schemeClr val="tx1">
                    <a:lumMod val="85000"/>
                    <a:lumOff val="15000"/>
                  </a:schemeClr>
                </a:solidFill>
                <a:effectLst/>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造影剤</a:t>
              </a:r>
              <a:r>
                <a:rPr lang="en-US" altLang="ja-JP" sz="3600" kern="100" dirty="0">
                  <a:solidFill>
                    <a:schemeClr val="tx1">
                      <a:lumMod val="85000"/>
                      <a:lumOff val="15000"/>
                    </a:schemeClr>
                  </a:solidFill>
                  <a:latin typeface="+mn-ea"/>
                  <a:cs typeface="Times New Roman" panose="02020603050405020304" pitchFamily="18" charset="0"/>
                </a:rPr>
                <a:t>(</a:t>
              </a:r>
              <a:r>
                <a:rPr lang="ja-JP" altLang="en-US" sz="3600" kern="100" dirty="0">
                  <a:solidFill>
                    <a:schemeClr val="tx1">
                      <a:lumMod val="85000"/>
                      <a:lumOff val="15000"/>
                    </a:schemeClr>
                  </a:solidFill>
                  <a:effectLst/>
                  <a:latin typeface="+mn-ea"/>
                  <a:cs typeface="Times New Roman" panose="02020603050405020304" pitchFamily="18" charset="0"/>
                </a:rPr>
                <a:t>ソナゾイド</a:t>
              </a:r>
              <a:r>
                <a:rPr lang="en-US" altLang="ja-JP" sz="3600" kern="100" dirty="0">
                  <a:solidFill>
                    <a:schemeClr val="tx1">
                      <a:lumMod val="85000"/>
                      <a:lumOff val="15000"/>
                    </a:schemeClr>
                  </a:solidFill>
                  <a:effectLst/>
                  <a:latin typeface="+mn-ea"/>
                  <a:cs typeface="Times New Roman" panose="02020603050405020304" pitchFamily="18" charset="0"/>
                </a:rPr>
                <a:t>)</a:t>
              </a:r>
              <a:r>
                <a:rPr lang="ja-JP" altLang="en-US" sz="3600" kern="100" dirty="0">
                  <a:solidFill>
                    <a:schemeClr val="tx1">
                      <a:lumMod val="85000"/>
                      <a:lumOff val="15000"/>
                    </a:schemeClr>
                  </a:solidFill>
                  <a:effectLst/>
                  <a:latin typeface="+mn-ea"/>
                  <a:cs typeface="Times New Roman" panose="02020603050405020304" pitchFamily="18" charset="0"/>
                </a:rPr>
                <a:t>は使用前に振とうすることが求められるため、２度目の注入時は再度バイアルから振とう後に抽出する必要があった。</a:t>
              </a:r>
              <a:endParaRPr lang="en-US" altLang="ja-JP" sz="3600" kern="100" dirty="0">
                <a:solidFill>
                  <a:schemeClr val="tx1">
                    <a:lumMod val="85000"/>
                    <a:lumOff val="15000"/>
                  </a:schemeClr>
                </a:solidFill>
                <a:effectLst/>
                <a:latin typeface="+mn-ea"/>
                <a:cs typeface="Times New Roman" panose="02020603050405020304" pitchFamily="18" charset="0"/>
              </a:endParaRPr>
            </a:p>
          </p:txBody>
        </p:sp>
        <p:sp>
          <p:nvSpPr>
            <p:cNvPr id="29" name="正方形/長方形 28">
              <a:extLst>
                <a:ext uri="{FF2B5EF4-FFF2-40B4-BE49-F238E27FC236}">
                  <a16:creationId xmlns:a16="http://schemas.microsoft.com/office/drawing/2014/main" id="{2C3334D1-0AA7-F574-E5CB-0EFBF40C63B4}"/>
                </a:ext>
              </a:extLst>
            </p:cNvPr>
            <p:cNvSpPr/>
            <p:nvPr/>
          </p:nvSpPr>
          <p:spPr>
            <a:xfrm>
              <a:off x="718875" y="22834600"/>
              <a:ext cx="19473117" cy="4006938"/>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pSp>
      <p:sp>
        <p:nvSpPr>
          <p:cNvPr id="31" name="正方形/長方形 30">
            <a:extLst>
              <a:ext uri="{FF2B5EF4-FFF2-40B4-BE49-F238E27FC236}">
                <a16:creationId xmlns:a16="http://schemas.microsoft.com/office/drawing/2014/main" id="{6BAEB661-AC0B-CC59-3FF5-341F2FCB3781}"/>
              </a:ext>
            </a:extLst>
          </p:cNvPr>
          <p:cNvSpPr/>
          <p:nvPr/>
        </p:nvSpPr>
        <p:spPr>
          <a:xfrm>
            <a:off x="491436" y="33403157"/>
            <a:ext cx="27400079" cy="11990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ja-JP" altLang="en-US" sz="3600" dirty="0"/>
          </a:p>
        </p:txBody>
      </p:sp>
      <p:sp>
        <p:nvSpPr>
          <p:cNvPr id="37" name="テキスト ボックス 36">
            <a:extLst>
              <a:ext uri="{FF2B5EF4-FFF2-40B4-BE49-F238E27FC236}">
                <a16:creationId xmlns:a16="http://schemas.microsoft.com/office/drawing/2014/main" id="{C06F0AC2-A2B0-3904-B82F-60F42D7F1437}"/>
              </a:ext>
            </a:extLst>
          </p:cNvPr>
          <p:cNvSpPr txBox="1"/>
          <p:nvPr/>
        </p:nvSpPr>
        <p:spPr>
          <a:xfrm>
            <a:off x="672768" y="33558150"/>
            <a:ext cx="26874126" cy="11633954"/>
          </a:xfrm>
          <a:prstGeom prst="rect">
            <a:avLst/>
          </a:prstGeom>
          <a:solidFill>
            <a:schemeClr val="bg1">
              <a:alpha val="5000"/>
            </a:schemeClr>
          </a:solidFill>
        </p:spPr>
        <p:txBody>
          <a:bodyPr wrap="square">
            <a:spAutoFit/>
          </a:bodyPr>
          <a:lstStyle/>
          <a:p>
            <a:pPr algn="just"/>
            <a:r>
              <a:rPr lang="en-US" altLang="ja-JP" sz="5400" kern="100" dirty="0">
                <a:solidFill>
                  <a:schemeClr val="tx1">
                    <a:lumMod val="85000"/>
                    <a:lumOff val="15000"/>
                  </a:schemeClr>
                </a:solidFill>
                <a:latin typeface="HG丸ｺﾞｼｯｸM-PRO" panose="020F0600000000000000" pitchFamily="50" charset="-128"/>
                <a:ea typeface="HG丸ｺﾞｼｯｸM-PRO" panose="020F0600000000000000" pitchFamily="50" charset="-128"/>
                <a:cs typeface="Times New Roman" panose="02020603050405020304" pitchFamily="18" charset="0"/>
              </a:rPr>
              <a:t>【</a:t>
            </a:r>
            <a:r>
              <a:rPr lang="ja-JP" altLang="en-US" sz="5400" kern="100" dirty="0">
                <a:solidFill>
                  <a:schemeClr val="tx1">
                    <a:lumMod val="85000"/>
                    <a:lumOff val="15000"/>
                  </a:schemeClr>
                </a:solidFill>
                <a:latin typeface="HG丸ｺﾞｼｯｸM-PRO" panose="020F0600000000000000" pitchFamily="50" charset="-128"/>
                <a:ea typeface="HG丸ｺﾞｼｯｸM-PRO" panose="020F0600000000000000" pitchFamily="50" charset="-128"/>
                <a:cs typeface="Times New Roman" panose="02020603050405020304" pitchFamily="18" charset="0"/>
              </a:rPr>
              <a:t>導入の結果</a:t>
            </a:r>
            <a:r>
              <a:rPr lang="ja-JP" altLang="ja-JP" sz="54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a:t>
            </a:r>
            <a:endParaRPr lang="ja-JP" altLang="ja-JP"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endParaRPr>
          </a:p>
          <a:p>
            <a:pPr algn="just"/>
            <a:r>
              <a:rPr lang="ja-JP" altLang="en-US" sz="4800" kern="100" dirty="0">
                <a:solidFill>
                  <a:schemeClr val="tx1">
                    <a:lumMod val="85000"/>
                    <a:lumOff val="15000"/>
                  </a:schemeClr>
                </a:solidFill>
                <a:effectLst/>
                <a:latin typeface="HG丸ｺﾞｼｯｸM-PRO" panose="020F0600000000000000" pitchFamily="50" charset="-128"/>
                <a:ea typeface="HG丸ｺﾞｼｯｸM-PRO" panose="020F0600000000000000" pitchFamily="50" charset="-128"/>
                <a:cs typeface="Times New Roman" panose="02020603050405020304" pitchFamily="18" charset="0"/>
              </a:rPr>
              <a:t>　</a:t>
            </a:r>
            <a:endParaRPr lang="en-US" altLang="ja-JP" sz="3600" kern="100" dirty="0">
              <a:solidFill>
                <a:schemeClr val="tx1">
                  <a:lumMod val="85000"/>
                  <a:lumOff val="15000"/>
                </a:schemeClr>
              </a:solidFill>
              <a:effectLst/>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　従来の運用では医師に最低でも</a:t>
            </a:r>
            <a:r>
              <a:rPr lang="en-US" altLang="ja-JP" sz="3600" kern="100" dirty="0">
                <a:solidFill>
                  <a:schemeClr val="tx1">
                    <a:lumMod val="85000"/>
                    <a:lumOff val="15000"/>
                  </a:schemeClr>
                </a:solidFill>
                <a:latin typeface="+mn-ea"/>
                <a:cs typeface="Times New Roman" panose="02020603050405020304" pitchFamily="18" charset="0"/>
              </a:rPr>
              <a:t>10</a:t>
            </a:r>
            <a:r>
              <a:rPr lang="ja-JP" altLang="en-US" sz="3600" kern="100" dirty="0">
                <a:solidFill>
                  <a:schemeClr val="tx1">
                    <a:lumMod val="85000"/>
                    <a:lumOff val="15000"/>
                  </a:schemeClr>
                </a:solidFill>
                <a:latin typeface="+mn-ea"/>
                <a:cs typeface="Times New Roman" panose="02020603050405020304" pitchFamily="18" charset="0"/>
              </a:rPr>
              <a:t>分</a:t>
            </a:r>
            <a:r>
              <a:rPr lang="en-US" altLang="ja-JP" sz="3600" kern="100" dirty="0">
                <a:solidFill>
                  <a:schemeClr val="tx1">
                    <a:lumMod val="85000"/>
                    <a:lumOff val="15000"/>
                  </a:schemeClr>
                </a:solidFill>
                <a:latin typeface="+mn-ea"/>
                <a:cs typeface="Times New Roman" panose="02020603050405020304" pitchFamily="18" charset="0"/>
              </a:rPr>
              <a:t>(</a:t>
            </a:r>
            <a:r>
              <a:rPr lang="ja-JP" altLang="en-US" sz="3600" kern="100" dirty="0">
                <a:solidFill>
                  <a:schemeClr val="tx1">
                    <a:lumMod val="85000"/>
                    <a:lumOff val="15000"/>
                  </a:schemeClr>
                </a:solidFill>
                <a:latin typeface="+mn-ea"/>
                <a:cs typeface="Times New Roman" panose="02020603050405020304" pitchFamily="18" charset="0"/>
              </a:rPr>
              <a:t>造影剤注入前～門脈優位相画像取得後抜針</a:t>
            </a:r>
            <a:r>
              <a:rPr lang="en-US" altLang="ja-JP" sz="3600" kern="100" dirty="0">
                <a:solidFill>
                  <a:schemeClr val="tx1">
                    <a:lumMod val="85000"/>
                    <a:lumOff val="15000"/>
                  </a:schemeClr>
                </a:solidFill>
                <a:latin typeface="+mn-ea"/>
                <a:cs typeface="Times New Roman" panose="02020603050405020304" pitchFamily="18" charset="0"/>
              </a:rPr>
              <a:t>)</a:t>
            </a:r>
            <a:r>
              <a:rPr lang="ja-JP" altLang="en-US" sz="3600" kern="100" dirty="0">
                <a:solidFill>
                  <a:schemeClr val="tx1">
                    <a:lumMod val="85000"/>
                    <a:lumOff val="15000"/>
                  </a:schemeClr>
                </a:solidFill>
                <a:latin typeface="+mn-ea"/>
                <a:cs typeface="Times New Roman" panose="02020603050405020304" pitchFamily="18" charset="0"/>
              </a:rPr>
              <a:t>、多くの場合で</a:t>
            </a:r>
            <a:r>
              <a:rPr lang="en-US" altLang="ja-JP" sz="3600" kern="100" dirty="0">
                <a:solidFill>
                  <a:schemeClr val="tx1">
                    <a:lumMod val="85000"/>
                    <a:lumOff val="15000"/>
                  </a:schemeClr>
                </a:solidFill>
                <a:latin typeface="+mn-ea"/>
                <a:cs typeface="Times New Roman" panose="02020603050405020304" pitchFamily="18" charset="0"/>
              </a:rPr>
              <a:t>20</a:t>
            </a:r>
            <a:r>
              <a:rPr lang="ja-JP" altLang="en-US" sz="3600" kern="100" dirty="0">
                <a:solidFill>
                  <a:schemeClr val="tx1">
                    <a:lumMod val="85000"/>
                    <a:lumOff val="15000"/>
                  </a:schemeClr>
                </a:solidFill>
                <a:latin typeface="+mn-ea"/>
                <a:cs typeface="Times New Roman" panose="02020603050405020304" pitchFamily="18" charset="0"/>
              </a:rPr>
              <a:t>分</a:t>
            </a:r>
            <a:r>
              <a:rPr lang="en-US" altLang="ja-JP" sz="3600" kern="100" dirty="0">
                <a:solidFill>
                  <a:schemeClr val="tx1">
                    <a:lumMod val="85000"/>
                    <a:lumOff val="15000"/>
                  </a:schemeClr>
                </a:solidFill>
                <a:latin typeface="+mn-ea"/>
                <a:cs typeface="Times New Roman" panose="02020603050405020304" pitchFamily="18" charset="0"/>
              </a:rPr>
              <a:t>(</a:t>
            </a:r>
            <a:r>
              <a:rPr kumimoji="1" lang="ja-JP" altLang="en-US" sz="3600" dirty="0"/>
              <a:t>後血管相観察後抜針</a:t>
            </a:r>
            <a:r>
              <a:rPr lang="en-US" altLang="ja-JP" sz="3600" kern="100" dirty="0">
                <a:solidFill>
                  <a:schemeClr val="tx1">
                    <a:lumMod val="85000"/>
                    <a:lumOff val="15000"/>
                  </a:schemeClr>
                </a:solidFill>
                <a:latin typeface="+mn-ea"/>
                <a:cs typeface="Times New Roman" panose="02020603050405020304" pitchFamily="18" charset="0"/>
              </a:rPr>
              <a:t>)</a:t>
            </a:r>
            <a:r>
              <a:rPr lang="ja-JP" altLang="en-US" sz="3600" kern="100" dirty="0">
                <a:solidFill>
                  <a:schemeClr val="tx1">
                    <a:lumMod val="85000"/>
                    <a:lumOff val="15000"/>
                  </a:schemeClr>
                </a:solidFill>
                <a:latin typeface="+mn-ea"/>
                <a:cs typeface="Times New Roman" panose="02020603050405020304" pitchFamily="18" charset="0"/>
              </a:rPr>
              <a:t>検査室に在室してもらっていたところ、在室時間が無くなった。</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　検査室側も医師との予定調整が必要なくなったため、１検査にかかる時間が短縮されただけでなく、検査順を前倒しすることが可能となった。これらは当日緊急患者の待ち時間低減につながった。また、技師１人で完結できるようになったため、令和７年度からは造影検査の裏に検査枠を新たに設けることが可能になった。</a:t>
            </a:r>
            <a:endParaRPr lang="en-US" altLang="ja-JP" sz="3600" kern="100" dirty="0">
              <a:solidFill>
                <a:schemeClr val="tx1">
                  <a:lumMod val="85000"/>
                  <a:lumOff val="15000"/>
                </a:schemeClr>
              </a:solidFill>
              <a:latin typeface="+mn-ea"/>
              <a:cs typeface="Times New Roman" panose="02020603050405020304" pitchFamily="18" charset="0"/>
            </a:endParaRPr>
          </a:p>
          <a:p>
            <a:pPr algn="just"/>
            <a:r>
              <a:rPr lang="ja-JP" altLang="en-US" sz="3600" kern="100" dirty="0">
                <a:solidFill>
                  <a:schemeClr val="tx1">
                    <a:lumMod val="85000"/>
                    <a:lumOff val="15000"/>
                  </a:schemeClr>
                </a:solidFill>
                <a:latin typeface="+mn-ea"/>
                <a:cs typeface="Times New Roman" panose="02020603050405020304" pitchFamily="18" charset="0"/>
              </a:rPr>
              <a:t>　なお、</a:t>
            </a:r>
            <a:r>
              <a:rPr lang="en-US" altLang="ja-JP" sz="3600" kern="100" dirty="0">
                <a:solidFill>
                  <a:schemeClr val="tx1">
                    <a:lumMod val="85000"/>
                    <a:lumOff val="15000"/>
                  </a:schemeClr>
                </a:solidFill>
                <a:latin typeface="+mn-ea"/>
                <a:cs typeface="Times New Roman" panose="02020603050405020304" pitchFamily="18" charset="0"/>
              </a:rPr>
              <a:t>2025</a:t>
            </a:r>
            <a:r>
              <a:rPr lang="ja-JP" altLang="en-US" sz="3600" kern="100" dirty="0">
                <a:solidFill>
                  <a:schemeClr val="tx1">
                    <a:lumMod val="85000"/>
                    <a:lumOff val="15000"/>
                  </a:schemeClr>
                </a:solidFill>
                <a:latin typeface="+mn-ea"/>
                <a:cs typeface="Times New Roman" panose="02020603050405020304" pitchFamily="18" charset="0"/>
              </a:rPr>
              <a:t>年</a:t>
            </a:r>
            <a:r>
              <a:rPr lang="en-US" altLang="ja-JP" sz="3600" kern="100" dirty="0">
                <a:solidFill>
                  <a:schemeClr val="tx1">
                    <a:lumMod val="85000"/>
                    <a:lumOff val="15000"/>
                  </a:schemeClr>
                </a:solidFill>
                <a:latin typeface="+mn-ea"/>
                <a:cs typeface="Times New Roman" panose="02020603050405020304" pitchFamily="18" charset="0"/>
              </a:rPr>
              <a:t>7</a:t>
            </a:r>
            <a:r>
              <a:rPr lang="ja-JP" altLang="en-US" sz="3600" kern="100" dirty="0">
                <a:solidFill>
                  <a:schemeClr val="tx1">
                    <a:lumMod val="85000"/>
                    <a:lumOff val="15000"/>
                  </a:schemeClr>
                </a:solidFill>
                <a:latin typeface="+mn-ea"/>
                <a:cs typeface="Times New Roman" panose="02020603050405020304" pitchFamily="18" charset="0"/>
              </a:rPr>
              <a:t>月</a:t>
            </a:r>
            <a:r>
              <a:rPr lang="en-US" altLang="ja-JP" sz="3600" kern="100" dirty="0">
                <a:solidFill>
                  <a:schemeClr val="tx1">
                    <a:lumMod val="85000"/>
                    <a:lumOff val="15000"/>
                  </a:schemeClr>
                </a:solidFill>
                <a:latin typeface="+mn-ea"/>
                <a:cs typeface="Times New Roman" panose="02020603050405020304" pitchFamily="18" charset="0"/>
              </a:rPr>
              <a:t>31</a:t>
            </a:r>
            <a:r>
              <a:rPr lang="ja-JP" altLang="en-US" sz="3600" kern="100" dirty="0">
                <a:solidFill>
                  <a:schemeClr val="tx1">
                    <a:lumMod val="85000"/>
                    <a:lumOff val="15000"/>
                  </a:schemeClr>
                </a:solidFill>
                <a:latin typeface="+mn-ea"/>
                <a:cs typeface="Times New Roman" panose="02020603050405020304" pitchFamily="18" charset="0"/>
              </a:rPr>
              <a:t>日時点で造影剤副作用等で対応が必要になった症例はなかった。</a:t>
            </a:r>
            <a:endParaRPr lang="it-IT" altLang="ja-JP" sz="3600" kern="100" dirty="0">
              <a:solidFill>
                <a:schemeClr val="tx1">
                  <a:lumMod val="85000"/>
                  <a:lumOff val="15000"/>
                </a:schemeClr>
              </a:solidFill>
              <a:latin typeface="+mn-ea"/>
              <a:cs typeface="Times New Roman" panose="02020603050405020304" pitchFamily="18" charset="0"/>
            </a:endParaRPr>
          </a:p>
        </p:txBody>
      </p:sp>
      <p:grpSp>
        <p:nvGrpSpPr>
          <p:cNvPr id="6" name="グループ化 5">
            <a:extLst>
              <a:ext uri="{FF2B5EF4-FFF2-40B4-BE49-F238E27FC236}">
                <a16:creationId xmlns:a16="http://schemas.microsoft.com/office/drawing/2014/main" id="{BAF7472A-53F1-B2BC-027C-734AFBB6A9D4}"/>
              </a:ext>
            </a:extLst>
          </p:cNvPr>
          <p:cNvGrpSpPr/>
          <p:nvPr/>
        </p:nvGrpSpPr>
        <p:grpSpPr>
          <a:xfrm>
            <a:off x="2062633" y="35161178"/>
            <a:ext cx="23846707" cy="6039405"/>
            <a:chOff x="1070462" y="1256184"/>
            <a:chExt cx="10123940" cy="5081116"/>
          </a:xfrm>
        </p:grpSpPr>
        <p:sp>
          <p:nvSpPr>
            <p:cNvPr id="9" name="矢印: 五方向 8">
              <a:extLst>
                <a:ext uri="{FF2B5EF4-FFF2-40B4-BE49-F238E27FC236}">
                  <a16:creationId xmlns:a16="http://schemas.microsoft.com/office/drawing/2014/main" id="{228E1526-3592-3CC6-53F9-D720F40854F7}"/>
                </a:ext>
              </a:extLst>
            </p:cNvPr>
            <p:cNvSpPr/>
            <p:nvPr/>
          </p:nvSpPr>
          <p:spPr>
            <a:xfrm>
              <a:off x="1598193" y="1256184"/>
              <a:ext cx="2484000" cy="504732"/>
            </a:xfrm>
            <a:prstGeom prst="homePlate">
              <a:avLst>
                <a:gd name="adj" fmla="val 4342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solidFill>
                    <a:schemeClr val="bg1"/>
                  </a:solidFill>
                  <a:latin typeface="+mn-ea"/>
                </a:rPr>
                <a:t>ルート確保</a:t>
              </a:r>
            </a:p>
          </p:txBody>
        </p:sp>
        <p:sp>
          <p:nvSpPr>
            <p:cNvPr id="10" name="矢印: 山形 9">
              <a:extLst>
                <a:ext uri="{FF2B5EF4-FFF2-40B4-BE49-F238E27FC236}">
                  <a16:creationId xmlns:a16="http://schemas.microsoft.com/office/drawing/2014/main" id="{0346968B-7F29-7EFA-8653-95CF27D3D3FC}"/>
                </a:ext>
              </a:extLst>
            </p:cNvPr>
            <p:cNvSpPr/>
            <p:nvPr/>
          </p:nvSpPr>
          <p:spPr>
            <a:xfrm>
              <a:off x="3966191" y="1256184"/>
              <a:ext cx="2484000" cy="504732"/>
            </a:xfrm>
            <a:prstGeom prst="chevron">
              <a:avLst>
                <a:gd name="adj" fmla="val 42907"/>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solidFill>
                    <a:schemeClr val="bg1"/>
                  </a:solidFill>
                  <a:latin typeface="+mn-ea"/>
                </a:rPr>
                <a:t>検査直前</a:t>
              </a:r>
            </a:p>
          </p:txBody>
        </p:sp>
        <p:sp>
          <p:nvSpPr>
            <p:cNvPr id="11" name="矢印: 山形 10">
              <a:extLst>
                <a:ext uri="{FF2B5EF4-FFF2-40B4-BE49-F238E27FC236}">
                  <a16:creationId xmlns:a16="http://schemas.microsoft.com/office/drawing/2014/main" id="{4CF701D4-696C-3D74-D9EB-2FECB8832E33}"/>
                </a:ext>
              </a:extLst>
            </p:cNvPr>
            <p:cNvSpPr/>
            <p:nvPr/>
          </p:nvSpPr>
          <p:spPr>
            <a:xfrm>
              <a:off x="6343328" y="1256184"/>
              <a:ext cx="2484000" cy="504732"/>
            </a:xfrm>
            <a:prstGeom prst="chevron">
              <a:avLst>
                <a:gd name="adj" fmla="val 4468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solidFill>
                    <a:schemeClr val="bg1"/>
                  </a:solidFill>
                  <a:latin typeface="+mn-ea"/>
                </a:rPr>
                <a:t>造影剤注入</a:t>
              </a:r>
            </a:p>
          </p:txBody>
        </p:sp>
        <p:sp>
          <p:nvSpPr>
            <p:cNvPr id="12" name="矢印: 山形 11">
              <a:extLst>
                <a:ext uri="{FF2B5EF4-FFF2-40B4-BE49-F238E27FC236}">
                  <a16:creationId xmlns:a16="http://schemas.microsoft.com/office/drawing/2014/main" id="{8476F501-D915-8FA4-DEEA-32D7BD95BA39}"/>
                </a:ext>
              </a:extLst>
            </p:cNvPr>
            <p:cNvSpPr/>
            <p:nvPr/>
          </p:nvSpPr>
          <p:spPr>
            <a:xfrm>
              <a:off x="8710402" y="1256184"/>
              <a:ext cx="2484000" cy="504732"/>
            </a:xfrm>
            <a:prstGeom prst="chevron">
              <a:avLst>
                <a:gd name="adj" fmla="val 4468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solidFill>
                    <a:schemeClr val="bg1"/>
                  </a:solidFill>
                  <a:latin typeface="+mn-ea"/>
                </a:rPr>
                <a:t>抜針、退室</a:t>
              </a:r>
            </a:p>
          </p:txBody>
        </p:sp>
        <p:sp>
          <p:nvSpPr>
            <p:cNvPr id="16" name="正方形/長方形 15">
              <a:extLst>
                <a:ext uri="{FF2B5EF4-FFF2-40B4-BE49-F238E27FC236}">
                  <a16:creationId xmlns:a16="http://schemas.microsoft.com/office/drawing/2014/main" id="{5D6B69C2-6DD0-CCBD-B234-F3F6BDE5FF17}"/>
                </a:ext>
              </a:extLst>
            </p:cNvPr>
            <p:cNvSpPr/>
            <p:nvPr/>
          </p:nvSpPr>
          <p:spPr>
            <a:xfrm>
              <a:off x="1070462" y="4139142"/>
              <a:ext cx="452718" cy="2198158"/>
            </a:xfrm>
            <a:prstGeom prst="rect">
              <a:avLst/>
            </a:prstGeom>
            <a:solidFill>
              <a:schemeClr val="tx1">
                <a:lumMod val="85000"/>
                <a:lumOff val="1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latin typeface="+mn-ea"/>
                </a:rPr>
                <a:t>改正後</a:t>
              </a:r>
            </a:p>
          </p:txBody>
        </p:sp>
        <p:sp>
          <p:nvSpPr>
            <p:cNvPr id="20" name="正方形/長方形 19">
              <a:extLst>
                <a:ext uri="{FF2B5EF4-FFF2-40B4-BE49-F238E27FC236}">
                  <a16:creationId xmlns:a16="http://schemas.microsoft.com/office/drawing/2014/main" id="{10A5228A-1AFA-2ED2-D792-A278649D56F1}"/>
                </a:ext>
              </a:extLst>
            </p:cNvPr>
            <p:cNvSpPr/>
            <p:nvPr/>
          </p:nvSpPr>
          <p:spPr>
            <a:xfrm>
              <a:off x="1613734" y="4139142"/>
              <a:ext cx="2300224" cy="21981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150000"/>
                </a:lnSpc>
              </a:pPr>
              <a:r>
                <a:rPr lang="ja-JP" altLang="en-US" sz="3200" dirty="0">
                  <a:solidFill>
                    <a:schemeClr val="tx1"/>
                  </a:solidFill>
                  <a:latin typeface="+mn-ea"/>
                </a:rPr>
                <a:t>上記からの変更なし</a:t>
              </a:r>
              <a:endParaRPr lang="en-US" altLang="ja-JP" sz="3200" dirty="0">
                <a:solidFill>
                  <a:schemeClr val="tx1"/>
                </a:solidFill>
                <a:latin typeface="+mn-ea"/>
              </a:endParaRPr>
            </a:p>
          </p:txBody>
        </p:sp>
        <p:sp>
          <p:nvSpPr>
            <p:cNvPr id="27" name="正方形/長方形 26">
              <a:extLst>
                <a:ext uri="{FF2B5EF4-FFF2-40B4-BE49-F238E27FC236}">
                  <a16:creationId xmlns:a16="http://schemas.microsoft.com/office/drawing/2014/main" id="{6A1E6DFA-A6C5-A4DD-F794-9B0CDE4F4FF0}"/>
                </a:ext>
              </a:extLst>
            </p:cNvPr>
            <p:cNvSpPr/>
            <p:nvPr/>
          </p:nvSpPr>
          <p:spPr>
            <a:xfrm>
              <a:off x="4007553" y="4139142"/>
              <a:ext cx="2300224" cy="219815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sz="3200" dirty="0">
                  <a:solidFill>
                    <a:schemeClr val="tx1"/>
                  </a:solidFill>
                  <a:latin typeface="+mn-ea"/>
                </a:rPr>
                <a:t>入室前の連絡なし</a:t>
              </a:r>
              <a:endParaRPr kumimoji="1" lang="en-US" altLang="ja-JP" sz="3200" dirty="0">
                <a:solidFill>
                  <a:schemeClr val="tx1"/>
                </a:solidFill>
                <a:latin typeface="+mn-ea"/>
              </a:endParaRPr>
            </a:p>
            <a:p>
              <a:r>
                <a:rPr kumimoji="1" lang="ja-JP" altLang="en-US" sz="3200" dirty="0">
                  <a:solidFill>
                    <a:schemeClr val="tx1"/>
                  </a:solidFill>
                  <a:latin typeface="+mn-ea"/>
                </a:rPr>
                <a:t>オーダーコメントに造影時の立会い希望の記載がある際のみ連絡</a:t>
              </a:r>
              <a:endParaRPr kumimoji="1" lang="en-US" altLang="ja-JP" sz="3200" dirty="0">
                <a:solidFill>
                  <a:schemeClr val="tx1"/>
                </a:solidFill>
                <a:latin typeface="+mn-ea"/>
              </a:endParaRPr>
            </a:p>
          </p:txBody>
        </p:sp>
        <p:sp>
          <p:nvSpPr>
            <p:cNvPr id="28" name="正方形/長方形 27">
              <a:extLst>
                <a:ext uri="{FF2B5EF4-FFF2-40B4-BE49-F238E27FC236}">
                  <a16:creationId xmlns:a16="http://schemas.microsoft.com/office/drawing/2014/main" id="{B432259D-FA2A-A648-AD0C-EF7576BC9169}"/>
                </a:ext>
              </a:extLst>
            </p:cNvPr>
            <p:cNvSpPr/>
            <p:nvPr/>
          </p:nvSpPr>
          <p:spPr>
            <a:xfrm>
              <a:off x="6415316" y="4139142"/>
              <a:ext cx="2300224" cy="21981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sz="3200" dirty="0">
                  <a:solidFill>
                    <a:schemeClr val="tx1"/>
                  </a:solidFill>
                  <a:latin typeface="+mn-ea"/>
                </a:rPr>
                <a:t>造影剤自動注入器を用いて注入</a:t>
              </a:r>
              <a:endParaRPr kumimoji="1" lang="en-US" altLang="ja-JP" sz="3200" dirty="0">
                <a:solidFill>
                  <a:schemeClr val="tx1"/>
                </a:solidFill>
                <a:latin typeface="+mn-ea"/>
              </a:endParaRPr>
            </a:p>
            <a:p>
              <a:endParaRPr kumimoji="1" lang="en-US" altLang="ja-JP" sz="3200" dirty="0">
                <a:solidFill>
                  <a:schemeClr val="tx1"/>
                </a:solidFill>
                <a:latin typeface="+mn-ea"/>
              </a:endParaRPr>
            </a:p>
          </p:txBody>
        </p:sp>
        <p:sp>
          <p:nvSpPr>
            <p:cNvPr id="33" name="正方形/長方形 32">
              <a:extLst>
                <a:ext uri="{FF2B5EF4-FFF2-40B4-BE49-F238E27FC236}">
                  <a16:creationId xmlns:a16="http://schemas.microsoft.com/office/drawing/2014/main" id="{E6ACDD7B-D6BC-5BA4-65A8-D651618BAAB6}"/>
                </a:ext>
              </a:extLst>
            </p:cNvPr>
            <p:cNvSpPr/>
            <p:nvPr/>
          </p:nvSpPr>
          <p:spPr>
            <a:xfrm>
              <a:off x="8812276" y="4139142"/>
              <a:ext cx="2300224" cy="219815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sz="3200" dirty="0">
                  <a:solidFill>
                    <a:schemeClr val="tx1"/>
                  </a:solidFill>
                  <a:latin typeface="+mn-ea"/>
                </a:rPr>
                <a:t>技師により抜針、止血</a:t>
              </a:r>
              <a:endParaRPr kumimoji="1" lang="en-US" altLang="ja-JP" sz="3200" dirty="0">
                <a:solidFill>
                  <a:schemeClr val="tx1"/>
                </a:solidFill>
                <a:latin typeface="+mn-ea"/>
              </a:endParaRPr>
            </a:p>
            <a:p>
              <a:r>
                <a:rPr kumimoji="1" lang="ja-JP" altLang="en-US" sz="3200" dirty="0">
                  <a:solidFill>
                    <a:schemeClr val="tx1"/>
                  </a:solidFill>
                  <a:latin typeface="+mn-ea"/>
                </a:rPr>
                <a:t>止血確認後退室</a:t>
              </a:r>
              <a:endParaRPr kumimoji="1" lang="en-US" altLang="ja-JP" sz="3200" dirty="0">
                <a:solidFill>
                  <a:schemeClr val="tx1"/>
                </a:solidFill>
                <a:latin typeface="+mn-ea"/>
              </a:endParaRPr>
            </a:p>
          </p:txBody>
        </p:sp>
        <p:sp>
          <p:nvSpPr>
            <p:cNvPr id="35" name="正方形/長方形 34">
              <a:extLst>
                <a:ext uri="{FF2B5EF4-FFF2-40B4-BE49-F238E27FC236}">
                  <a16:creationId xmlns:a16="http://schemas.microsoft.com/office/drawing/2014/main" id="{4F50D4CD-C291-7CA4-3311-20CB413445A0}"/>
                </a:ext>
              </a:extLst>
            </p:cNvPr>
            <p:cNvSpPr/>
            <p:nvPr/>
          </p:nvSpPr>
          <p:spPr>
            <a:xfrm>
              <a:off x="1070462" y="1854556"/>
              <a:ext cx="452718" cy="2198158"/>
            </a:xfrm>
            <a:prstGeom prst="rect">
              <a:avLst/>
            </a:prstGeom>
            <a:solidFill>
              <a:schemeClr val="tx1">
                <a:lumMod val="85000"/>
                <a:lumOff val="1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latin typeface="+mn-ea"/>
                </a:rPr>
                <a:t>従来</a:t>
              </a:r>
            </a:p>
          </p:txBody>
        </p:sp>
        <p:sp>
          <p:nvSpPr>
            <p:cNvPr id="44" name="正方形/長方形 43">
              <a:extLst>
                <a:ext uri="{FF2B5EF4-FFF2-40B4-BE49-F238E27FC236}">
                  <a16:creationId xmlns:a16="http://schemas.microsoft.com/office/drawing/2014/main" id="{DE2E2C77-5B08-606C-D183-D1876E588180}"/>
                </a:ext>
              </a:extLst>
            </p:cNvPr>
            <p:cNvSpPr/>
            <p:nvPr/>
          </p:nvSpPr>
          <p:spPr>
            <a:xfrm>
              <a:off x="1613734" y="1854556"/>
              <a:ext cx="2300224" cy="21981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sz="3200" dirty="0">
                  <a:solidFill>
                    <a:schemeClr val="tx1"/>
                  </a:solidFill>
                  <a:latin typeface="+mn-ea"/>
                </a:rPr>
                <a:t>消化器内科</a:t>
              </a:r>
              <a:endParaRPr lang="en-US" altLang="ja-JP" sz="3200" dirty="0">
                <a:solidFill>
                  <a:schemeClr val="tx1"/>
                </a:solidFill>
                <a:latin typeface="+mn-ea"/>
              </a:endParaRPr>
            </a:p>
            <a:p>
              <a:r>
                <a:rPr lang="ja-JP" altLang="en-US" sz="3200" dirty="0">
                  <a:solidFill>
                    <a:schemeClr val="tx1"/>
                  </a:solidFill>
                  <a:latin typeface="+mn-ea"/>
                </a:rPr>
                <a:t>採血室にて医師が行う</a:t>
              </a:r>
              <a:endParaRPr lang="en-US" altLang="ja-JP" sz="3200" dirty="0">
                <a:solidFill>
                  <a:schemeClr val="tx1"/>
                </a:solidFill>
                <a:latin typeface="+mn-ea"/>
              </a:endParaRPr>
            </a:p>
            <a:p>
              <a:endParaRPr lang="en-US" altLang="ja-JP" sz="3200" dirty="0">
                <a:solidFill>
                  <a:schemeClr val="tx1"/>
                </a:solidFill>
                <a:latin typeface="+mn-ea"/>
              </a:endParaRPr>
            </a:p>
            <a:p>
              <a:r>
                <a:rPr lang="ja-JP" altLang="en-US" sz="3200" dirty="0">
                  <a:solidFill>
                    <a:schemeClr val="tx1"/>
                  </a:solidFill>
                  <a:latin typeface="+mn-ea"/>
                </a:rPr>
                <a:t>消化器外科</a:t>
              </a:r>
              <a:endParaRPr lang="en-US" altLang="ja-JP" sz="3200" dirty="0">
                <a:solidFill>
                  <a:schemeClr val="tx1"/>
                </a:solidFill>
                <a:latin typeface="+mn-ea"/>
              </a:endParaRPr>
            </a:p>
            <a:p>
              <a:r>
                <a:rPr lang="ja-JP" altLang="en-US" sz="3200" dirty="0">
                  <a:solidFill>
                    <a:schemeClr val="tx1"/>
                  </a:solidFill>
                  <a:latin typeface="+mn-ea"/>
                </a:rPr>
                <a:t>外来にて医師が行う</a:t>
              </a:r>
              <a:endParaRPr lang="en-US" altLang="ja-JP" sz="3200" dirty="0">
                <a:solidFill>
                  <a:schemeClr val="tx1"/>
                </a:solidFill>
                <a:latin typeface="+mn-ea"/>
              </a:endParaRPr>
            </a:p>
          </p:txBody>
        </p:sp>
        <p:sp>
          <p:nvSpPr>
            <p:cNvPr id="49" name="正方形/長方形 48">
              <a:extLst>
                <a:ext uri="{FF2B5EF4-FFF2-40B4-BE49-F238E27FC236}">
                  <a16:creationId xmlns:a16="http://schemas.microsoft.com/office/drawing/2014/main" id="{60C6481C-3B69-DCB0-4A80-F8C405AA1C42}"/>
                </a:ext>
              </a:extLst>
            </p:cNvPr>
            <p:cNvSpPr/>
            <p:nvPr/>
          </p:nvSpPr>
          <p:spPr>
            <a:xfrm>
              <a:off x="4007553" y="1854556"/>
              <a:ext cx="2300224" cy="219815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sz="3200" dirty="0">
                  <a:solidFill>
                    <a:schemeClr val="tx1"/>
                  </a:solidFill>
                  <a:latin typeface="+mn-ea"/>
                </a:rPr>
                <a:t>入室前に医師に連絡</a:t>
              </a:r>
              <a:endParaRPr kumimoji="1" lang="en-US" altLang="ja-JP" sz="3200" dirty="0">
                <a:solidFill>
                  <a:schemeClr val="tx1"/>
                </a:solidFill>
                <a:latin typeface="+mn-ea"/>
              </a:endParaRPr>
            </a:p>
            <a:p>
              <a:r>
                <a:rPr kumimoji="1" lang="ja-JP" altLang="en-US" sz="3200" dirty="0">
                  <a:solidFill>
                    <a:schemeClr val="tx1"/>
                  </a:solidFill>
                  <a:latin typeface="+mn-ea"/>
                </a:rPr>
                <a:t>例</a:t>
              </a:r>
              <a:r>
                <a:rPr kumimoji="1" lang="en-US" altLang="ja-JP" sz="3200" dirty="0">
                  <a:solidFill>
                    <a:schemeClr val="tx1"/>
                  </a:solidFill>
                  <a:latin typeface="+mn-ea"/>
                </a:rPr>
                <a:t>)</a:t>
              </a:r>
              <a:r>
                <a:rPr kumimoji="1" lang="ja-JP" altLang="en-US" sz="3200" dirty="0">
                  <a:solidFill>
                    <a:schemeClr val="tx1"/>
                  </a:solidFill>
                  <a:latin typeface="+mn-ea"/>
                </a:rPr>
                <a:t>今から造影の方の造影前検査を始めます。〇分後くらいにお声がけさせていただきます</a:t>
              </a:r>
              <a:endParaRPr kumimoji="1" lang="en-US" altLang="ja-JP" sz="3200" dirty="0">
                <a:solidFill>
                  <a:schemeClr val="tx1"/>
                </a:solidFill>
                <a:latin typeface="+mn-ea"/>
              </a:endParaRPr>
            </a:p>
          </p:txBody>
        </p:sp>
        <p:sp>
          <p:nvSpPr>
            <p:cNvPr id="54" name="正方形/長方形 53">
              <a:extLst>
                <a:ext uri="{FF2B5EF4-FFF2-40B4-BE49-F238E27FC236}">
                  <a16:creationId xmlns:a16="http://schemas.microsoft.com/office/drawing/2014/main" id="{6D4D73DB-6CB9-1934-1FBC-012DA813C51F}"/>
                </a:ext>
              </a:extLst>
            </p:cNvPr>
            <p:cNvSpPr/>
            <p:nvPr/>
          </p:nvSpPr>
          <p:spPr>
            <a:xfrm>
              <a:off x="6415316" y="1854556"/>
              <a:ext cx="2300224" cy="21981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sz="3200" dirty="0">
                  <a:solidFill>
                    <a:schemeClr val="tx1"/>
                  </a:solidFill>
                  <a:latin typeface="+mn-ea"/>
                </a:rPr>
                <a:t>医師に連絡し、到着後造影剤を用手にて注入してもらう</a:t>
              </a:r>
              <a:endParaRPr lang="en-US" altLang="ja-JP" sz="3200" dirty="0">
                <a:solidFill>
                  <a:schemeClr val="tx1"/>
                </a:solidFill>
                <a:latin typeface="+mn-ea"/>
              </a:endParaRPr>
            </a:p>
            <a:p>
              <a:r>
                <a:rPr lang="ja-JP" altLang="en-US" sz="3200" dirty="0">
                  <a:solidFill>
                    <a:schemeClr val="tx1"/>
                  </a:solidFill>
                  <a:latin typeface="+mn-ea"/>
                </a:rPr>
                <a:t>その後抜針まで立会い</a:t>
              </a:r>
              <a:endParaRPr lang="en-US" altLang="ja-JP" sz="3200" dirty="0">
                <a:solidFill>
                  <a:schemeClr val="tx1"/>
                </a:solidFill>
                <a:latin typeface="+mn-ea"/>
              </a:endParaRPr>
            </a:p>
          </p:txBody>
        </p:sp>
        <p:sp>
          <p:nvSpPr>
            <p:cNvPr id="58" name="正方形/長方形 57">
              <a:extLst>
                <a:ext uri="{FF2B5EF4-FFF2-40B4-BE49-F238E27FC236}">
                  <a16:creationId xmlns:a16="http://schemas.microsoft.com/office/drawing/2014/main" id="{42AD0D7D-28DC-E4D8-BF1D-6646C152969B}"/>
                </a:ext>
              </a:extLst>
            </p:cNvPr>
            <p:cNvSpPr/>
            <p:nvPr/>
          </p:nvSpPr>
          <p:spPr>
            <a:xfrm>
              <a:off x="8812276" y="1854556"/>
              <a:ext cx="2300224" cy="219815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sz="3200" dirty="0">
                  <a:solidFill>
                    <a:schemeClr val="tx1"/>
                  </a:solidFill>
                  <a:latin typeface="+mn-ea"/>
                </a:rPr>
                <a:t>医師により抜針、止血</a:t>
              </a:r>
              <a:endParaRPr kumimoji="1" lang="en-US" altLang="ja-JP" sz="3200" dirty="0">
                <a:solidFill>
                  <a:schemeClr val="tx1"/>
                </a:solidFill>
                <a:latin typeface="+mn-ea"/>
              </a:endParaRPr>
            </a:p>
            <a:p>
              <a:r>
                <a:rPr kumimoji="1" lang="ja-JP" altLang="en-US" sz="3200" dirty="0">
                  <a:solidFill>
                    <a:schemeClr val="tx1"/>
                  </a:solidFill>
                  <a:latin typeface="+mn-ea"/>
                </a:rPr>
                <a:t>止血確認後退室</a:t>
              </a:r>
              <a:endParaRPr kumimoji="1" lang="en-US" altLang="ja-JP" sz="3200" dirty="0">
                <a:solidFill>
                  <a:schemeClr val="tx1"/>
                </a:solidFill>
                <a:latin typeface="+mn-ea"/>
              </a:endParaRPr>
            </a:p>
          </p:txBody>
        </p:sp>
      </p:grpSp>
    </p:spTree>
    <p:extLst>
      <p:ext uri="{BB962C8B-B14F-4D97-AF65-F5344CB8AC3E}">
        <p14:creationId xmlns:p14="http://schemas.microsoft.com/office/powerpoint/2010/main" val="223071224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1976</TotalTime>
  <Words>1201</Words>
  <Application>Microsoft Office PowerPoint</Application>
  <PresentationFormat>ユーザー設定</PresentationFormat>
  <Paragraphs>81</Paragraphs>
  <Slides>1</Slides>
  <Notes>1</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vt:i4>
      </vt:variant>
    </vt:vector>
  </HeadingPairs>
  <TitlesOfParts>
    <vt:vector size="7" baseType="lpstr">
      <vt:lpstr>HG丸ｺﾞｼｯｸM-PRO</vt:lpstr>
      <vt:lpstr>游ゴシック</vt:lpstr>
      <vt:lpstr>Arial</vt:lpstr>
      <vt:lpstr>Calibri</vt:lpstr>
      <vt:lpstr>Calibri Light</vt:lpstr>
      <vt:lpstr>Office テーマ</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柏木 貴光</dc:creator>
  <cp:lastModifiedBy>か た</cp:lastModifiedBy>
  <cp:revision>96</cp:revision>
  <cp:lastPrinted>2025-08-20T07:31:28Z</cp:lastPrinted>
  <dcterms:created xsi:type="dcterms:W3CDTF">2024-10-10T08:02:56Z</dcterms:created>
  <dcterms:modified xsi:type="dcterms:W3CDTF">2025-08-20T07:31:55Z</dcterms:modified>
</cp:coreProperties>
</file>

<file path=docProps/thumbnail.jpeg>
</file>